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lly Jehan" initials="MJ" lastIdx="1" clrIdx="0">
    <p:extLst>
      <p:ext uri="{19B8F6BF-5375-455C-9EA6-DF929625EA0E}">
        <p15:presenceInfo xmlns:p15="http://schemas.microsoft.com/office/powerpoint/2012/main" userId="S::M.Jehan@gov.je::280a0d3b-a11f-4799-8f4a-29ba461cd5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C81D18-9830-3E45-BFB8-80D837552D00}" v="33" dt="2022-09-09T12:53:52.1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1" autoAdjust="0"/>
    <p:restoredTop sz="96327"/>
  </p:normalViewPr>
  <p:slideViewPr>
    <p:cSldViewPr snapToGrid="0">
      <p:cViewPr varScale="1">
        <p:scale>
          <a:sx n="128" d="100"/>
          <a:sy n="128" d="100"/>
        </p:scale>
        <p:origin x="3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ly Jehan" userId="280a0d3b-a11f-4799-8f4a-29ba461cd571" providerId="ADAL" clId="{D0F8E4E4-D413-4770-8F82-241A87B7C6A4}"/>
    <pc:docChg chg="undo custSel addSld delSld modSld">
      <pc:chgData name="Molly Jehan" userId="280a0d3b-a11f-4799-8f4a-29ba461cd571" providerId="ADAL" clId="{D0F8E4E4-D413-4770-8F82-241A87B7C6A4}" dt="2022-09-08T15:52:47.384" v="3025" actId="20577"/>
      <pc:docMkLst>
        <pc:docMk/>
      </pc:docMkLst>
      <pc:sldChg chg="modSp mod">
        <pc:chgData name="Molly Jehan" userId="280a0d3b-a11f-4799-8f4a-29ba461cd571" providerId="ADAL" clId="{D0F8E4E4-D413-4770-8F82-241A87B7C6A4}" dt="2022-09-02T13:07:10.975" v="146" actId="255"/>
        <pc:sldMkLst>
          <pc:docMk/>
          <pc:sldMk cId="2203983369" sldId="256"/>
        </pc:sldMkLst>
        <pc:spChg chg="mod">
          <ac:chgData name="Molly Jehan" userId="280a0d3b-a11f-4799-8f4a-29ba461cd571" providerId="ADAL" clId="{D0F8E4E4-D413-4770-8F82-241A87B7C6A4}" dt="2022-09-02T13:07:10.975" v="146" actId="255"/>
          <ac:spMkLst>
            <pc:docMk/>
            <pc:sldMk cId="2203983369" sldId="256"/>
            <ac:spMk id="3" creationId="{F81D6427-3B1E-4ADA-AA47-285E4AE02439}"/>
          </ac:spMkLst>
        </pc:spChg>
      </pc:sldChg>
      <pc:sldChg chg="del">
        <pc:chgData name="Molly Jehan" userId="280a0d3b-a11f-4799-8f4a-29ba461cd571" providerId="ADAL" clId="{D0F8E4E4-D413-4770-8F82-241A87B7C6A4}" dt="2022-09-02T12:58:30.391" v="10" actId="47"/>
        <pc:sldMkLst>
          <pc:docMk/>
          <pc:sldMk cId="1265958593" sldId="257"/>
        </pc:sldMkLst>
      </pc:sldChg>
      <pc:sldChg chg="del">
        <pc:chgData name="Molly Jehan" userId="280a0d3b-a11f-4799-8f4a-29ba461cd571" providerId="ADAL" clId="{D0F8E4E4-D413-4770-8F82-241A87B7C6A4}" dt="2022-09-02T13:06:06.640" v="18" actId="47"/>
        <pc:sldMkLst>
          <pc:docMk/>
          <pc:sldMk cId="4114404313" sldId="258"/>
        </pc:sldMkLst>
      </pc:sldChg>
      <pc:sldChg chg="del">
        <pc:chgData name="Molly Jehan" userId="280a0d3b-a11f-4799-8f4a-29ba461cd571" providerId="ADAL" clId="{D0F8E4E4-D413-4770-8F82-241A87B7C6A4}" dt="2022-09-02T13:06:07.263" v="19" actId="47"/>
        <pc:sldMkLst>
          <pc:docMk/>
          <pc:sldMk cId="2411231949" sldId="259"/>
        </pc:sldMkLst>
      </pc:sldChg>
      <pc:sldChg chg="modSp add mod">
        <pc:chgData name="Molly Jehan" userId="280a0d3b-a11f-4799-8f4a-29ba461cd571" providerId="ADAL" clId="{D0F8E4E4-D413-4770-8F82-241A87B7C6A4}" dt="2022-09-02T15:19:41.789" v="714" actId="20577"/>
        <pc:sldMkLst>
          <pc:docMk/>
          <pc:sldMk cId="2159985400" sldId="260"/>
        </pc:sldMkLst>
        <pc:spChg chg="mod">
          <ac:chgData name="Molly Jehan" userId="280a0d3b-a11f-4799-8f4a-29ba461cd571" providerId="ADAL" clId="{D0F8E4E4-D413-4770-8F82-241A87B7C6A4}" dt="2022-09-02T12:58:37.249" v="17" actId="20577"/>
          <ac:spMkLst>
            <pc:docMk/>
            <pc:sldMk cId="2159985400" sldId="260"/>
            <ac:spMk id="2" creationId="{60DA9DEB-61F8-49BA-96DE-51CDBEC9A795}"/>
          </ac:spMkLst>
        </pc:spChg>
        <pc:spChg chg="mod">
          <ac:chgData name="Molly Jehan" userId="280a0d3b-a11f-4799-8f4a-29ba461cd571" providerId="ADAL" clId="{D0F8E4E4-D413-4770-8F82-241A87B7C6A4}" dt="2022-09-02T15:19:41.789" v="714" actId="20577"/>
          <ac:spMkLst>
            <pc:docMk/>
            <pc:sldMk cId="2159985400" sldId="260"/>
            <ac:spMk id="4" creationId="{19C96EAC-175B-4998-ACD3-496E1794D45A}"/>
          </ac:spMkLst>
        </pc:spChg>
      </pc:sldChg>
      <pc:sldChg chg="addSp delSp modSp new mod">
        <pc:chgData name="Molly Jehan" userId="280a0d3b-a11f-4799-8f4a-29ba461cd571" providerId="ADAL" clId="{D0F8E4E4-D413-4770-8F82-241A87B7C6A4}" dt="2022-09-02T13:37:46.299" v="426" actId="20577"/>
        <pc:sldMkLst>
          <pc:docMk/>
          <pc:sldMk cId="1422168400" sldId="261"/>
        </pc:sldMkLst>
        <pc:spChg chg="mod">
          <ac:chgData name="Molly Jehan" userId="280a0d3b-a11f-4799-8f4a-29ba461cd571" providerId="ADAL" clId="{D0F8E4E4-D413-4770-8F82-241A87B7C6A4}" dt="2022-09-02T13:24:03.204" v="162" actId="20577"/>
          <ac:spMkLst>
            <pc:docMk/>
            <pc:sldMk cId="1422168400" sldId="261"/>
            <ac:spMk id="2" creationId="{0D520145-F362-4F1D-BE60-F325CA711447}"/>
          </ac:spMkLst>
        </pc:spChg>
        <pc:spChg chg="add del mod">
          <ac:chgData name="Molly Jehan" userId="280a0d3b-a11f-4799-8f4a-29ba461cd571" providerId="ADAL" clId="{D0F8E4E4-D413-4770-8F82-241A87B7C6A4}" dt="2022-09-02T13:37:46.299" v="426" actId="20577"/>
          <ac:spMkLst>
            <pc:docMk/>
            <pc:sldMk cId="1422168400" sldId="261"/>
            <ac:spMk id="3" creationId="{43C3F5B1-503D-4182-8648-BCF82BD2D33C}"/>
          </ac:spMkLst>
        </pc:spChg>
        <pc:spChg chg="add del mod">
          <ac:chgData name="Molly Jehan" userId="280a0d3b-a11f-4799-8f4a-29ba461cd571" providerId="ADAL" clId="{D0F8E4E4-D413-4770-8F82-241A87B7C6A4}" dt="2022-09-02T13:24:22.621" v="172"/>
          <ac:spMkLst>
            <pc:docMk/>
            <pc:sldMk cId="1422168400" sldId="261"/>
            <ac:spMk id="4" creationId="{DE238AFC-A002-4537-AD9F-B2DFDB79CBBC}"/>
          </ac:spMkLst>
        </pc:spChg>
        <pc:spChg chg="add del mod">
          <ac:chgData name="Molly Jehan" userId="280a0d3b-a11f-4799-8f4a-29ba461cd571" providerId="ADAL" clId="{D0F8E4E4-D413-4770-8F82-241A87B7C6A4}" dt="2022-09-02T13:24:28.649" v="174"/>
          <ac:spMkLst>
            <pc:docMk/>
            <pc:sldMk cId="1422168400" sldId="261"/>
            <ac:spMk id="5" creationId="{DB2166B4-8886-402B-B483-FD9A778B9C06}"/>
          </ac:spMkLst>
        </pc:spChg>
      </pc:sldChg>
      <pc:sldChg chg="new del">
        <pc:chgData name="Molly Jehan" userId="280a0d3b-a11f-4799-8f4a-29ba461cd571" providerId="ADAL" clId="{D0F8E4E4-D413-4770-8F82-241A87B7C6A4}" dt="2022-09-02T13:23:49.550" v="148" actId="47"/>
        <pc:sldMkLst>
          <pc:docMk/>
          <pc:sldMk cId="2520022363" sldId="261"/>
        </pc:sldMkLst>
      </pc:sldChg>
      <pc:sldChg chg="modSp new mod">
        <pc:chgData name="Molly Jehan" userId="280a0d3b-a11f-4799-8f4a-29ba461cd571" providerId="ADAL" clId="{D0F8E4E4-D413-4770-8F82-241A87B7C6A4}" dt="2022-09-08T10:25:31.356" v="1583" actId="20577"/>
        <pc:sldMkLst>
          <pc:docMk/>
          <pc:sldMk cId="3179333913" sldId="262"/>
        </pc:sldMkLst>
        <pc:spChg chg="mod">
          <ac:chgData name="Molly Jehan" userId="280a0d3b-a11f-4799-8f4a-29ba461cd571" providerId="ADAL" clId="{D0F8E4E4-D413-4770-8F82-241A87B7C6A4}" dt="2022-09-02T14:36:23.195" v="507" actId="404"/>
          <ac:spMkLst>
            <pc:docMk/>
            <pc:sldMk cId="3179333913" sldId="262"/>
            <ac:spMk id="2" creationId="{B4C59180-D748-43E8-AC9D-94040B8B943F}"/>
          </ac:spMkLst>
        </pc:spChg>
        <pc:spChg chg="mod">
          <ac:chgData name="Molly Jehan" userId="280a0d3b-a11f-4799-8f4a-29ba461cd571" providerId="ADAL" clId="{D0F8E4E4-D413-4770-8F82-241A87B7C6A4}" dt="2022-09-08T10:25:31.356" v="1583" actId="20577"/>
          <ac:spMkLst>
            <pc:docMk/>
            <pc:sldMk cId="3179333913" sldId="262"/>
            <ac:spMk id="3" creationId="{C5450FFF-828A-4111-8BE3-0C25EB25B711}"/>
          </ac:spMkLst>
        </pc:spChg>
      </pc:sldChg>
      <pc:sldChg chg="modSp new mod">
        <pc:chgData name="Molly Jehan" userId="280a0d3b-a11f-4799-8f4a-29ba461cd571" providerId="ADAL" clId="{D0F8E4E4-D413-4770-8F82-241A87B7C6A4}" dt="2022-09-08T10:42:12.612" v="2189" actId="20577"/>
        <pc:sldMkLst>
          <pc:docMk/>
          <pc:sldMk cId="604372441" sldId="263"/>
        </pc:sldMkLst>
        <pc:spChg chg="mod">
          <ac:chgData name="Molly Jehan" userId="280a0d3b-a11f-4799-8f4a-29ba461cd571" providerId="ADAL" clId="{D0F8E4E4-D413-4770-8F82-241A87B7C6A4}" dt="2022-09-08T10:33:11.149" v="1864" actId="20577"/>
          <ac:spMkLst>
            <pc:docMk/>
            <pc:sldMk cId="604372441" sldId="263"/>
            <ac:spMk id="2" creationId="{2EFE5BA3-C4FD-48F6-97A9-36A786A1C09A}"/>
          </ac:spMkLst>
        </pc:spChg>
        <pc:spChg chg="mod">
          <ac:chgData name="Molly Jehan" userId="280a0d3b-a11f-4799-8f4a-29ba461cd571" providerId="ADAL" clId="{D0F8E4E4-D413-4770-8F82-241A87B7C6A4}" dt="2022-09-08T10:42:12.612" v="2189" actId="20577"/>
          <ac:spMkLst>
            <pc:docMk/>
            <pc:sldMk cId="604372441" sldId="263"/>
            <ac:spMk id="3" creationId="{A0E48E06-2721-4C62-9D17-C361389D99D9}"/>
          </ac:spMkLst>
        </pc:spChg>
      </pc:sldChg>
      <pc:sldChg chg="modSp new mod">
        <pc:chgData name="Molly Jehan" userId="280a0d3b-a11f-4799-8f4a-29ba461cd571" providerId="ADAL" clId="{D0F8E4E4-D413-4770-8F82-241A87B7C6A4}" dt="2022-09-08T15:32:02.001" v="2685" actId="20577"/>
        <pc:sldMkLst>
          <pc:docMk/>
          <pc:sldMk cId="2841514731" sldId="264"/>
        </pc:sldMkLst>
        <pc:spChg chg="mod">
          <ac:chgData name="Molly Jehan" userId="280a0d3b-a11f-4799-8f4a-29ba461cd571" providerId="ADAL" clId="{D0F8E4E4-D413-4770-8F82-241A87B7C6A4}" dt="2022-09-08T11:47:19.323" v="2327" actId="20577"/>
          <ac:spMkLst>
            <pc:docMk/>
            <pc:sldMk cId="2841514731" sldId="264"/>
            <ac:spMk id="2" creationId="{EFE7B362-F2CD-4328-9CB2-1CE89791FF9A}"/>
          </ac:spMkLst>
        </pc:spChg>
        <pc:spChg chg="mod">
          <ac:chgData name="Molly Jehan" userId="280a0d3b-a11f-4799-8f4a-29ba461cd571" providerId="ADAL" clId="{D0F8E4E4-D413-4770-8F82-241A87B7C6A4}" dt="2022-09-08T15:32:02.001" v="2685" actId="20577"/>
          <ac:spMkLst>
            <pc:docMk/>
            <pc:sldMk cId="2841514731" sldId="264"/>
            <ac:spMk id="3" creationId="{2ADA59D2-B559-4BAB-BE62-CE8FA70B9C79}"/>
          </ac:spMkLst>
        </pc:spChg>
      </pc:sldChg>
      <pc:sldChg chg="modSp new mod">
        <pc:chgData name="Molly Jehan" userId="280a0d3b-a11f-4799-8f4a-29ba461cd571" providerId="ADAL" clId="{D0F8E4E4-D413-4770-8F82-241A87B7C6A4}" dt="2022-09-08T15:52:47.384" v="3025" actId="20577"/>
        <pc:sldMkLst>
          <pc:docMk/>
          <pc:sldMk cId="739274397" sldId="265"/>
        </pc:sldMkLst>
        <pc:spChg chg="mod">
          <ac:chgData name="Molly Jehan" userId="280a0d3b-a11f-4799-8f4a-29ba461cd571" providerId="ADAL" clId="{D0F8E4E4-D413-4770-8F82-241A87B7C6A4}" dt="2022-09-08T15:47:21.023" v="2701" actId="20577"/>
          <ac:spMkLst>
            <pc:docMk/>
            <pc:sldMk cId="739274397" sldId="265"/>
            <ac:spMk id="2" creationId="{3CC303E7-85E5-480E-97EB-766408D454A4}"/>
          </ac:spMkLst>
        </pc:spChg>
        <pc:spChg chg="mod">
          <ac:chgData name="Molly Jehan" userId="280a0d3b-a11f-4799-8f4a-29ba461cd571" providerId="ADAL" clId="{D0F8E4E4-D413-4770-8F82-241A87B7C6A4}" dt="2022-09-08T15:52:47.384" v="3025" actId="20577"/>
          <ac:spMkLst>
            <pc:docMk/>
            <pc:sldMk cId="739274397" sldId="265"/>
            <ac:spMk id="3" creationId="{AD19D59C-A5A4-4C5D-8DAD-82E3D168EA3D}"/>
          </ac:spMkLst>
        </pc:spChg>
      </pc:sldChg>
      <pc:sldChg chg="del">
        <pc:chgData name="Molly Jehan" userId="280a0d3b-a11f-4799-8f4a-29ba461cd571" providerId="ADAL" clId="{D0F8E4E4-D413-4770-8F82-241A87B7C6A4}" dt="2022-09-02T13:06:07.586" v="20" actId="47"/>
        <pc:sldMkLst>
          <pc:docMk/>
          <pc:sldMk cId="1202364775" sldId="271"/>
        </pc:sldMkLst>
      </pc:sldChg>
      <pc:sldChg chg="del">
        <pc:chgData name="Molly Jehan" userId="280a0d3b-a11f-4799-8f4a-29ba461cd571" providerId="ADAL" clId="{D0F8E4E4-D413-4770-8F82-241A87B7C6A4}" dt="2022-09-02T13:06:07.852" v="21" actId="47"/>
        <pc:sldMkLst>
          <pc:docMk/>
          <pc:sldMk cId="50544101" sldId="272"/>
        </pc:sldMkLst>
      </pc:sldChg>
      <pc:sldChg chg="del">
        <pc:chgData name="Molly Jehan" userId="280a0d3b-a11f-4799-8f4a-29ba461cd571" providerId="ADAL" clId="{D0F8E4E4-D413-4770-8F82-241A87B7C6A4}" dt="2022-09-02T13:06:08.083" v="22" actId="47"/>
        <pc:sldMkLst>
          <pc:docMk/>
          <pc:sldMk cId="3418315632" sldId="288"/>
        </pc:sldMkLst>
      </pc:sldChg>
      <pc:sldChg chg="del">
        <pc:chgData name="Molly Jehan" userId="280a0d3b-a11f-4799-8f4a-29ba461cd571" providerId="ADAL" clId="{D0F8E4E4-D413-4770-8F82-241A87B7C6A4}" dt="2022-09-02T13:06:08.312" v="23" actId="47"/>
        <pc:sldMkLst>
          <pc:docMk/>
          <pc:sldMk cId="1774578322" sldId="289"/>
        </pc:sldMkLst>
      </pc:sldChg>
      <pc:sldChg chg="del">
        <pc:chgData name="Molly Jehan" userId="280a0d3b-a11f-4799-8f4a-29ba461cd571" providerId="ADAL" clId="{D0F8E4E4-D413-4770-8F82-241A87B7C6A4}" dt="2022-09-02T13:06:08.789" v="25" actId="47"/>
        <pc:sldMkLst>
          <pc:docMk/>
          <pc:sldMk cId="3088918550" sldId="291"/>
        </pc:sldMkLst>
      </pc:sldChg>
      <pc:sldChg chg="del">
        <pc:chgData name="Molly Jehan" userId="280a0d3b-a11f-4799-8f4a-29ba461cd571" providerId="ADAL" clId="{D0F8E4E4-D413-4770-8F82-241A87B7C6A4}" dt="2022-09-02T13:06:08.578" v="24" actId="47"/>
        <pc:sldMkLst>
          <pc:docMk/>
          <pc:sldMk cId="776089269" sldId="292"/>
        </pc:sldMkLst>
      </pc:sldChg>
      <pc:sldChg chg="del">
        <pc:chgData name="Molly Jehan" userId="280a0d3b-a11f-4799-8f4a-29ba461cd571" providerId="ADAL" clId="{D0F8E4E4-D413-4770-8F82-241A87B7C6A4}" dt="2022-09-02T13:06:09.026" v="26" actId="47"/>
        <pc:sldMkLst>
          <pc:docMk/>
          <pc:sldMk cId="1035261048" sldId="293"/>
        </pc:sldMkLst>
      </pc:sldChg>
      <pc:sldChg chg="del">
        <pc:chgData name="Molly Jehan" userId="280a0d3b-a11f-4799-8f4a-29ba461cd571" providerId="ADAL" clId="{D0F8E4E4-D413-4770-8F82-241A87B7C6A4}" dt="2022-09-02T13:06:09.258" v="27" actId="47"/>
        <pc:sldMkLst>
          <pc:docMk/>
          <pc:sldMk cId="1335407226" sldId="294"/>
        </pc:sldMkLst>
      </pc:sldChg>
    </pc:docChg>
  </pc:docChgLst>
  <pc:docChgLst>
    <pc:chgData name="Emma Le Gallais" userId="fc687e38-e4fb-4e67-b858-2c9e00185f80" providerId="ADAL" clId="{A8C81D18-9830-3E45-BFB8-80D837552D00}"/>
    <pc:docChg chg="undo custSel modSld">
      <pc:chgData name="Emma Le Gallais" userId="fc687e38-e4fb-4e67-b858-2c9e00185f80" providerId="ADAL" clId="{A8C81D18-9830-3E45-BFB8-80D837552D00}" dt="2022-09-09T12:53:58.435" v="133" actId="1076"/>
      <pc:docMkLst>
        <pc:docMk/>
      </pc:docMkLst>
      <pc:sldChg chg="addSp modSp mod">
        <pc:chgData name="Emma Le Gallais" userId="fc687e38-e4fb-4e67-b858-2c9e00185f80" providerId="ADAL" clId="{A8C81D18-9830-3E45-BFB8-80D837552D00}" dt="2022-09-09T12:47:12.393" v="80" actId="1076"/>
        <pc:sldMkLst>
          <pc:docMk/>
          <pc:sldMk cId="2203983369" sldId="256"/>
        </pc:sldMkLst>
        <pc:spChg chg="mod">
          <ac:chgData name="Emma Le Gallais" userId="fc687e38-e4fb-4e67-b858-2c9e00185f80" providerId="ADAL" clId="{A8C81D18-9830-3E45-BFB8-80D837552D00}" dt="2022-09-09T12:47:00.119" v="75" actId="1076"/>
          <ac:spMkLst>
            <pc:docMk/>
            <pc:sldMk cId="2203983369" sldId="256"/>
            <ac:spMk id="2" creationId="{39C1AE25-C846-4332-AA6C-C4D4DDBE5F5B}"/>
          </ac:spMkLst>
        </pc:spChg>
        <pc:spChg chg="mod">
          <ac:chgData name="Emma Le Gallais" userId="fc687e38-e4fb-4e67-b858-2c9e00185f80" providerId="ADAL" clId="{A8C81D18-9830-3E45-BFB8-80D837552D00}" dt="2022-09-09T12:47:00.119" v="75" actId="1076"/>
          <ac:spMkLst>
            <pc:docMk/>
            <pc:sldMk cId="2203983369" sldId="256"/>
            <ac:spMk id="3" creationId="{F81D6427-3B1E-4ADA-AA47-285E4AE02439}"/>
          </ac:spMkLst>
        </pc:spChg>
        <pc:picChg chg="add mod">
          <ac:chgData name="Emma Le Gallais" userId="fc687e38-e4fb-4e67-b858-2c9e00185f80" providerId="ADAL" clId="{A8C81D18-9830-3E45-BFB8-80D837552D00}" dt="2022-09-09T11:35:15.613" v="6" actId="171"/>
          <ac:picMkLst>
            <pc:docMk/>
            <pc:sldMk cId="2203983369" sldId="256"/>
            <ac:picMk id="5" creationId="{FD17CDEF-41D5-B89D-6DF9-A263EE06700A}"/>
          </ac:picMkLst>
        </pc:picChg>
        <pc:picChg chg="add mod">
          <ac:chgData name="Emma Le Gallais" userId="fc687e38-e4fb-4e67-b858-2c9e00185f80" providerId="ADAL" clId="{A8C81D18-9830-3E45-BFB8-80D837552D00}" dt="2022-09-09T12:47:12.393" v="80" actId="1076"/>
          <ac:picMkLst>
            <pc:docMk/>
            <pc:sldMk cId="2203983369" sldId="256"/>
            <ac:picMk id="6" creationId="{2E6CFAE6-4262-3E9B-FC4B-1636506688DE}"/>
          </ac:picMkLst>
        </pc:picChg>
      </pc:sldChg>
      <pc:sldChg chg="addSp modSp mod">
        <pc:chgData name="Emma Le Gallais" userId="fc687e38-e4fb-4e67-b858-2c9e00185f80" providerId="ADAL" clId="{A8C81D18-9830-3E45-BFB8-80D837552D00}" dt="2022-09-09T12:47:30.700" v="82" actId="14100"/>
        <pc:sldMkLst>
          <pc:docMk/>
          <pc:sldMk cId="2159985400" sldId="260"/>
        </pc:sldMkLst>
        <pc:spChg chg="mod">
          <ac:chgData name="Emma Le Gallais" userId="fc687e38-e4fb-4e67-b858-2c9e00185f80" providerId="ADAL" clId="{A8C81D18-9830-3E45-BFB8-80D837552D00}" dt="2022-09-09T11:35:36.258" v="14" actId="14100"/>
          <ac:spMkLst>
            <pc:docMk/>
            <pc:sldMk cId="2159985400" sldId="260"/>
            <ac:spMk id="2" creationId="{60DA9DEB-61F8-49BA-96DE-51CDBEC9A795}"/>
          </ac:spMkLst>
        </pc:spChg>
        <pc:spChg chg="mod">
          <ac:chgData name="Emma Le Gallais" userId="fc687e38-e4fb-4e67-b858-2c9e00185f80" providerId="ADAL" clId="{A8C81D18-9830-3E45-BFB8-80D837552D00}" dt="2022-09-09T12:47:20.345" v="81" actId="207"/>
          <ac:spMkLst>
            <pc:docMk/>
            <pc:sldMk cId="2159985400" sldId="260"/>
            <ac:spMk id="4" creationId="{19C96EAC-175B-4998-ACD3-496E1794D45A}"/>
          </ac:spMkLst>
        </pc:spChg>
        <pc:picChg chg="add mod">
          <ac:chgData name="Emma Le Gallais" userId="fc687e38-e4fb-4e67-b858-2c9e00185f80" providerId="ADAL" clId="{A8C81D18-9830-3E45-BFB8-80D837552D00}" dt="2022-09-09T12:47:30.700" v="82" actId="14100"/>
          <ac:picMkLst>
            <pc:docMk/>
            <pc:sldMk cId="2159985400" sldId="260"/>
            <ac:picMk id="6" creationId="{C8873E86-F092-212A-1302-5C4F089BD8CB}"/>
          </ac:picMkLst>
        </pc:picChg>
      </pc:sldChg>
      <pc:sldChg chg="addSp delSp modSp mod">
        <pc:chgData name="Emma Le Gallais" userId="fc687e38-e4fb-4e67-b858-2c9e00185f80" providerId="ADAL" clId="{A8C81D18-9830-3E45-BFB8-80D837552D00}" dt="2022-09-09T11:39:01.571" v="58" actId="1076"/>
        <pc:sldMkLst>
          <pc:docMk/>
          <pc:sldMk cId="1422168400" sldId="261"/>
        </pc:sldMkLst>
        <pc:spChg chg="mod">
          <ac:chgData name="Emma Le Gallais" userId="fc687e38-e4fb-4e67-b858-2c9e00185f80" providerId="ADAL" clId="{A8C81D18-9830-3E45-BFB8-80D837552D00}" dt="2022-09-09T11:38:33.376" v="48" actId="1076"/>
          <ac:spMkLst>
            <pc:docMk/>
            <pc:sldMk cId="1422168400" sldId="261"/>
            <ac:spMk id="2" creationId="{0D520145-F362-4F1D-BE60-F325CA711447}"/>
          </ac:spMkLst>
        </pc:spChg>
        <pc:spChg chg="mod">
          <ac:chgData name="Emma Le Gallais" userId="fc687e38-e4fb-4e67-b858-2c9e00185f80" providerId="ADAL" clId="{A8C81D18-9830-3E45-BFB8-80D837552D00}" dt="2022-09-09T11:38:44.209" v="54" actId="27636"/>
          <ac:spMkLst>
            <pc:docMk/>
            <pc:sldMk cId="1422168400" sldId="261"/>
            <ac:spMk id="3" creationId="{43C3F5B1-503D-4182-8648-BCF82BD2D33C}"/>
          </ac:spMkLst>
        </pc:spChg>
        <pc:picChg chg="add del mod">
          <ac:chgData name="Emma Le Gallais" userId="fc687e38-e4fb-4e67-b858-2c9e00185f80" providerId="ADAL" clId="{A8C81D18-9830-3E45-BFB8-80D837552D00}" dt="2022-09-09T11:38:20.562" v="40" actId="478"/>
          <ac:picMkLst>
            <pc:docMk/>
            <pc:sldMk cId="1422168400" sldId="261"/>
            <ac:picMk id="5" creationId="{332A1474-B07A-C616-E3A2-5EC9C4DABE73}"/>
          </ac:picMkLst>
        </pc:picChg>
        <pc:picChg chg="add mod">
          <ac:chgData name="Emma Le Gallais" userId="fc687e38-e4fb-4e67-b858-2c9e00185f80" providerId="ADAL" clId="{A8C81D18-9830-3E45-BFB8-80D837552D00}" dt="2022-09-09T11:39:01.571" v="58" actId="1076"/>
          <ac:picMkLst>
            <pc:docMk/>
            <pc:sldMk cId="1422168400" sldId="261"/>
            <ac:picMk id="7" creationId="{329B68C6-29DB-6AF9-4D8D-20889594E4B2}"/>
          </ac:picMkLst>
        </pc:picChg>
      </pc:sldChg>
      <pc:sldChg chg="addSp delSp modSp mod">
        <pc:chgData name="Emma Le Gallais" userId="fc687e38-e4fb-4e67-b858-2c9e00185f80" providerId="ADAL" clId="{A8C81D18-9830-3E45-BFB8-80D837552D00}" dt="2022-09-09T11:40:29.952" v="72" actId="171"/>
        <pc:sldMkLst>
          <pc:docMk/>
          <pc:sldMk cId="3179333913" sldId="262"/>
        </pc:sldMkLst>
        <pc:picChg chg="add del mod">
          <ac:chgData name="Emma Le Gallais" userId="fc687e38-e4fb-4e67-b858-2c9e00185f80" providerId="ADAL" clId="{A8C81D18-9830-3E45-BFB8-80D837552D00}" dt="2022-09-09T11:39:06.407" v="59" actId="478"/>
          <ac:picMkLst>
            <pc:docMk/>
            <pc:sldMk cId="3179333913" sldId="262"/>
            <ac:picMk id="5" creationId="{28178B72-87DC-A9B4-1AFB-09C8CC5B7A8F}"/>
          </ac:picMkLst>
        </pc:picChg>
        <pc:picChg chg="add del mod">
          <ac:chgData name="Emma Le Gallais" userId="fc687e38-e4fb-4e67-b858-2c9e00185f80" providerId="ADAL" clId="{A8C81D18-9830-3E45-BFB8-80D837552D00}" dt="2022-09-09T11:39:39.034" v="66" actId="478"/>
          <ac:picMkLst>
            <pc:docMk/>
            <pc:sldMk cId="3179333913" sldId="262"/>
            <ac:picMk id="7" creationId="{4DEB60C6-E20B-31F3-0F3A-543946199774}"/>
          </ac:picMkLst>
        </pc:picChg>
        <pc:picChg chg="add mod">
          <ac:chgData name="Emma Le Gallais" userId="fc687e38-e4fb-4e67-b858-2c9e00185f80" providerId="ADAL" clId="{A8C81D18-9830-3E45-BFB8-80D837552D00}" dt="2022-09-09T11:40:29.952" v="72" actId="171"/>
          <ac:picMkLst>
            <pc:docMk/>
            <pc:sldMk cId="3179333913" sldId="262"/>
            <ac:picMk id="9" creationId="{7C24CA29-0303-67A2-9D94-BC325F2C442A}"/>
          </ac:picMkLst>
        </pc:picChg>
      </pc:sldChg>
      <pc:sldChg chg="addSp modSp mod">
        <pc:chgData name="Emma Le Gallais" userId="fc687e38-e4fb-4e67-b858-2c9e00185f80" providerId="ADAL" clId="{A8C81D18-9830-3E45-BFB8-80D837552D00}" dt="2022-09-09T12:50:49.210" v="97" actId="1076"/>
        <pc:sldMkLst>
          <pc:docMk/>
          <pc:sldMk cId="604372441" sldId="263"/>
        </pc:sldMkLst>
        <pc:spChg chg="mod">
          <ac:chgData name="Emma Le Gallais" userId="fc687e38-e4fb-4e67-b858-2c9e00185f80" providerId="ADAL" clId="{A8C81D18-9830-3E45-BFB8-80D837552D00}" dt="2022-09-09T12:50:42.006" v="96" actId="1076"/>
          <ac:spMkLst>
            <pc:docMk/>
            <pc:sldMk cId="604372441" sldId="263"/>
            <ac:spMk id="2" creationId="{2EFE5BA3-C4FD-48F6-97A9-36A786A1C09A}"/>
          </ac:spMkLst>
        </pc:spChg>
        <pc:spChg chg="mod">
          <ac:chgData name="Emma Le Gallais" userId="fc687e38-e4fb-4e67-b858-2c9e00185f80" providerId="ADAL" clId="{A8C81D18-9830-3E45-BFB8-80D837552D00}" dt="2022-09-09T12:50:42.006" v="96" actId="1076"/>
          <ac:spMkLst>
            <pc:docMk/>
            <pc:sldMk cId="604372441" sldId="263"/>
            <ac:spMk id="3" creationId="{A0E48E06-2721-4C62-9D17-C361389D99D9}"/>
          </ac:spMkLst>
        </pc:spChg>
        <pc:picChg chg="add mod">
          <ac:chgData name="Emma Le Gallais" userId="fc687e38-e4fb-4e67-b858-2c9e00185f80" providerId="ADAL" clId="{A8C81D18-9830-3E45-BFB8-80D837552D00}" dt="2022-09-09T12:50:06.348" v="88" actId="171"/>
          <ac:picMkLst>
            <pc:docMk/>
            <pc:sldMk cId="604372441" sldId="263"/>
            <ac:picMk id="5" creationId="{4C14919C-9495-DA14-20F0-5829CECB6629}"/>
          </ac:picMkLst>
        </pc:picChg>
        <pc:picChg chg="add mod">
          <ac:chgData name="Emma Le Gallais" userId="fc687e38-e4fb-4e67-b858-2c9e00185f80" providerId="ADAL" clId="{A8C81D18-9830-3E45-BFB8-80D837552D00}" dt="2022-09-09T12:50:49.210" v="97" actId="1076"/>
          <ac:picMkLst>
            <pc:docMk/>
            <pc:sldMk cId="604372441" sldId="263"/>
            <ac:picMk id="7" creationId="{42AD4237-031B-BED2-45C3-9D6EA5ED1FBB}"/>
          </ac:picMkLst>
        </pc:picChg>
      </pc:sldChg>
      <pc:sldChg chg="addSp modSp mod">
        <pc:chgData name="Emma Le Gallais" userId="fc687e38-e4fb-4e67-b858-2c9e00185f80" providerId="ADAL" clId="{A8C81D18-9830-3E45-BFB8-80D837552D00}" dt="2022-09-09T12:52:06.898" v="117" actId="1076"/>
        <pc:sldMkLst>
          <pc:docMk/>
          <pc:sldMk cId="2841514731" sldId="264"/>
        </pc:sldMkLst>
        <pc:spChg chg="mod">
          <ac:chgData name="Emma Le Gallais" userId="fc687e38-e4fb-4e67-b858-2c9e00185f80" providerId="ADAL" clId="{A8C81D18-9830-3E45-BFB8-80D837552D00}" dt="2022-09-09T12:51:33.557" v="110" actId="1076"/>
          <ac:spMkLst>
            <pc:docMk/>
            <pc:sldMk cId="2841514731" sldId="264"/>
            <ac:spMk id="2" creationId="{EFE7B362-F2CD-4328-9CB2-1CE89791FF9A}"/>
          </ac:spMkLst>
        </pc:spChg>
        <pc:spChg chg="mod">
          <ac:chgData name="Emma Le Gallais" userId="fc687e38-e4fb-4e67-b858-2c9e00185f80" providerId="ADAL" clId="{A8C81D18-9830-3E45-BFB8-80D837552D00}" dt="2022-09-09T12:51:23.322" v="107" actId="1076"/>
          <ac:spMkLst>
            <pc:docMk/>
            <pc:sldMk cId="2841514731" sldId="264"/>
            <ac:spMk id="3" creationId="{2ADA59D2-B559-4BAB-BE62-CE8FA70B9C79}"/>
          </ac:spMkLst>
        </pc:spChg>
        <pc:picChg chg="add mod">
          <ac:chgData name="Emma Le Gallais" userId="fc687e38-e4fb-4e67-b858-2c9e00185f80" providerId="ADAL" clId="{A8C81D18-9830-3E45-BFB8-80D837552D00}" dt="2022-09-09T12:51:06.546" v="103" actId="171"/>
          <ac:picMkLst>
            <pc:docMk/>
            <pc:sldMk cId="2841514731" sldId="264"/>
            <ac:picMk id="5" creationId="{C1C095AF-FD04-A559-6F18-F862C79332D1}"/>
          </ac:picMkLst>
        </pc:picChg>
        <pc:picChg chg="add mod">
          <ac:chgData name="Emma Le Gallais" userId="fc687e38-e4fb-4e67-b858-2c9e00185f80" providerId="ADAL" clId="{A8C81D18-9830-3E45-BFB8-80D837552D00}" dt="2022-09-09T12:52:06.898" v="117" actId="1076"/>
          <ac:picMkLst>
            <pc:docMk/>
            <pc:sldMk cId="2841514731" sldId="264"/>
            <ac:picMk id="7" creationId="{BDAEB052-93C2-D510-96C4-3A1B16E3E271}"/>
          </ac:picMkLst>
        </pc:picChg>
      </pc:sldChg>
      <pc:sldChg chg="addSp modSp mod">
        <pc:chgData name="Emma Le Gallais" userId="fc687e38-e4fb-4e67-b858-2c9e00185f80" providerId="ADAL" clId="{A8C81D18-9830-3E45-BFB8-80D837552D00}" dt="2022-09-09T12:53:58.435" v="133" actId="1076"/>
        <pc:sldMkLst>
          <pc:docMk/>
          <pc:sldMk cId="739274397" sldId="265"/>
        </pc:sldMkLst>
        <pc:spChg chg="mod">
          <ac:chgData name="Emma Le Gallais" userId="fc687e38-e4fb-4e67-b858-2c9e00185f80" providerId="ADAL" clId="{A8C81D18-9830-3E45-BFB8-80D837552D00}" dt="2022-09-09T12:53:18.321" v="128" actId="1076"/>
          <ac:spMkLst>
            <pc:docMk/>
            <pc:sldMk cId="739274397" sldId="265"/>
            <ac:spMk id="2" creationId="{3CC303E7-85E5-480E-97EB-766408D454A4}"/>
          </ac:spMkLst>
        </pc:spChg>
        <pc:spChg chg="mod">
          <ac:chgData name="Emma Le Gallais" userId="fc687e38-e4fb-4e67-b858-2c9e00185f80" providerId="ADAL" clId="{A8C81D18-9830-3E45-BFB8-80D837552D00}" dt="2022-09-09T12:53:12.914" v="127" actId="1076"/>
          <ac:spMkLst>
            <pc:docMk/>
            <pc:sldMk cId="739274397" sldId="265"/>
            <ac:spMk id="3" creationId="{AD19D59C-A5A4-4C5D-8DAD-82E3D168EA3D}"/>
          </ac:spMkLst>
        </pc:spChg>
        <pc:picChg chg="add mod">
          <ac:chgData name="Emma Le Gallais" userId="fc687e38-e4fb-4e67-b858-2c9e00185f80" providerId="ADAL" clId="{A8C81D18-9830-3E45-BFB8-80D837552D00}" dt="2022-09-09T12:52:59.903" v="123" actId="171"/>
          <ac:picMkLst>
            <pc:docMk/>
            <pc:sldMk cId="739274397" sldId="265"/>
            <ac:picMk id="5" creationId="{BAD3962A-924B-DD4C-B7F0-243B3FED1A8C}"/>
          </ac:picMkLst>
        </pc:picChg>
        <pc:picChg chg="add mod">
          <ac:chgData name="Emma Le Gallais" userId="fc687e38-e4fb-4e67-b858-2c9e00185f80" providerId="ADAL" clId="{A8C81D18-9830-3E45-BFB8-80D837552D00}" dt="2022-09-09T12:53:58.435" v="133" actId="1076"/>
          <ac:picMkLst>
            <pc:docMk/>
            <pc:sldMk cId="739274397" sldId="265"/>
            <ac:picMk id="7" creationId="{7115CA93-06D9-B8DC-A70C-72E7AEDD61E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62B6C-25E9-434B-88DA-0371A1BDF4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BC0223-9FA8-4554-8C09-E0FA45E1C6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AB08A-A5E2-443F-A597-949711557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242F07-E4BF-4222-9330-0CAAF62A7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C51B2-FA93-43C7-878D-5B3ABFFFC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35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CD55F-F140-4A64-8B09-60CB93B09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F18EE0-8BF9-4D9A-A578-DC9610FD3C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0B1F72-B450-475D-8C8B-A9CA4A745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623DB9-B885-4F08-B3A7-960B68067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27573-4311-40B9-A632-2E7138500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235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D16D95-D42F-4571-A0B8-58EAA213C2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02923B-FE08-4472-8DA5-07CAD848A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6733A-AE9A-4F44-BF78-4A18D422C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678BF-3962-45B3-BFAE-E8FA5852E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4EDA0-F8B6-4FB9-919C-D36F6B7DE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324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31528-0755-4192-A8E7-E8CF2DCC6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0D007-211D-40D0-8BD3-06026550E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CAD6C-A280-42A8-AD4D-BD688B270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CA5D2-57EF-4501-A704-966875533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BCF6F-1840-4DDD-AB0C-CFDC71CF8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585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2B8F4-C8BC-4CB0-9C93-70EB388C1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3C1E41-2B64-49E4-940E-328D0DABCE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E5F3A-A2D4-45C5-80B9-11B928DC4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F1615-7208-4AF6-A88A-175880EEC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49B58-DD10-4976-9505-CFF82B407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615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4345A-8F2A-4F6A-AD1D-052C7E10F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81EC57-A8B9-4B77-A92E-05CE982CB3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8D2E78-33A7-425D-BD92-BD9B5EC448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93D4D1-1675-430B-B555-9DC9D9578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FD3595-7305-412D-B1DF-832ADA1F4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5F3965-9660-4012-BA48-880214373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910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51809-B671-4C96-B8FD-6F9188F01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2BED9-BC45-40CA-A9BA-E3D159735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2E5F78-DE3A-4ABC-AC5D-D3636973F0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DE9C1F-93B7-47E2-80D3-F61ABDF39D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45F2F1-058D-423D-BF3B-161EB9100D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405A5D-1875-437F-BE85-F4A4814B9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9FBE42-AEAE-43A4-90DF-4759B4C88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8AED77-3DC2-46D8-905C-F3C343372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2F91D-413C-45AF-805F-BE2A33CE5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946B7F-EA3D-476A-A29F-10A4D6BD8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881B4C-73CF-4F0C-83A0-14BC431C3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865DEC-75C8-4265-819E-8BFFB03E2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69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DB4E1F-7CB5-43DA-B13B-669BFFE7E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23BCCA-BACC-43BC-898D-D3F239672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EDB88-4ED0-4800-A34C-338906EA8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406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82530-9911-4CF9-9F33-6CCA8719A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F1F50D-76D6-4311-93A9-0CE25D85E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09FFB-F4C5-4C8D-B4FB-30341878F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FDC56E-5304-43CF-A3F0-014EDC323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5E9407-46F8-467E-964D-C46E13482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F4BF4-ABA1-42F1-AD2A-1F40E3CFE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794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476A7-977A-48EA-A606-A21491BFD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583372-0285-4AEF-862F-8931761A46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57C510-5432-491A-87DF-92333184A6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A12738-7641-4DAC-A61C-E2D1DCD57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F06255-D4F3-4689-A563-5E6F38D83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969E0A-CF89-49FB-9DE5-31D35F4D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897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2AC294-49EC-4164-8D13-9C710CE60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5AD97-01FD-4B0A-BBCE-3B1B7DAC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B4B29-94CC-403A-9BA1-6CAB79B480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F26F2E-21FF-44A3-97EA-9797369F8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B8619A-ECE0-483B-A81A-7471BE167C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01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e.kahoot.it/share/persuader-quiz/b956b4bc-5e9c-4aec-adfe-049b686c9c19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reate.kahoot.it/share/duplicate-of-aforest/c991a04b-0500-4197-9621-873dcfa857c6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, square&#10;&#10;Description automatically generated">
            <a:extLst>
              <a:ext uri="{FF2B5EF4-FFF2-40B4-BE49-F238E27FC236}">
                <a16:creationId xmlns:a16="http://schemas.microsoft.com/office/drawing/2014/main" id="{FD17CDEF-41D5-B89D-6DF9-A263EE0670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C1AE25-C846-4332-AA6C-C4D4DDBE5F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18102"/>
            <a:ext cx="9144000" cy="238760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A Visit to the States Chamber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1D6427-3B1E-4ADA-AA47-285E4AE024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97777"/>
            <a:ext cx="9144000" cy="1655762"/>
          </a:xfrm>
        </p:spPr>
        <p:txBody>
          <a:bodyPr>
            <a:noAutofit/>
          </a:bodyPr>
          <a:lstStyle/>
          <a:p>
            <a:r>
              <a:rPr lang="en-GB" sz="1900" dirty="0">
                <a:solidFill>
                  <a:schemeClr val="bg1"/>
                </a:solidFill>
              </a:rPr>
              <a:t>Lesson 4</a:t>
            </a:r>
          </a:p>
          <a:p>
            <a:endParaRPr lang="en-GB" sz="1900" dirty="0">
              <a:solidFill>
                <a:schemeClr val="bg1"/>
              </a:solidFill>
            </a:endParaRPr>
          </a:p>
          <a:p>
            <a:r>
              <a:rPr lang="en-GB" sz="1900" dirty="0">
                <a:solidFill>
                  <a:schemeClr val="bg1"/>
                </a:solidFill>
              </a:rPr>
              <a:t>Learning Objectives:</a:t>
            </a:r>
          </a:p>
          <a:p>
            <a:r>
              <a:rPr lang="en-GB" sz="1900" dirty="0">
                <a:solidFill>
                  <a:schemeClr val="bg1"/>
                </a:solidFill>
              </a:rPr>
              <a:t>To be able to use relevant and appropriate, persuasive language and techniques to create an effective speech.</a:t>
            </a:r>
          </a:p>
        </p:txBody>
      </p:sp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2E6CFAE6-4262-3E9B-FC4B-1636506688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746" y="398990"/>
            <a:ext cx="2484507" cy="265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983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on&#10;&#10;Description automatically generated with medium confidence">
            <a:extLst>
              <a:ext uri="{FF2B5EF4-FFF2-40B4-BE49-F238E27FC236}">
                <a16:creationId xmlns:a16="http://schemas.microsoft.com/office/drawing/2014/main" id="{C8873E86-F092-212A-1302-5C4F089BD8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792764" cy="71959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DA9DEB-61F8-49BA-96DE-51CDBEC9A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911247" cy="1460500"/>
          </a:xfrm>
        </p:spPr>
        <p:txBody>
          <a:bodyPr/>
          <a:lstStyle/>
          <a:p>
            <a:r>
              <a:rPr lang="en-GB" dirty="0"/>
              <a:t>Persuasive Language Recap*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9FF94E-1FB9-40FE-BDD4-3B9C644AF9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775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Personal pronouns</a:t>
            </a:r>
          </a:p>
          <a:p>
            <a:pPr marL="0" indent="0">
              <a:buNone/>
            </a:pPr>
            <a:r>
              <a:rPr lang="en-GB" dirty="0"/>
              <a:t>Emotive language</a:t>
            </a:r>
          </a:p>
          <a:p>
            <a:pPr marL="0" indent="0">
              <a:buNone/>
            </a:pPr>
            <a:r>
              <a:rPr lang="en-GB" dirty="0"/>
              <a:t>Rhetorical Question</a:t>
            </a:r>
          </a:p>
          <a:p>
            <a:pPr marL="0" indent="0">
              <a:buNone/>
            </a:pPr>
            <a:r>
              <a:rPr lang="en-GB" dirty="0"/>
              <a:t>Statistics &amp; Facts</a:t>
            </a:r>
          </a:p>
          <a:p>
            <a:pPr marL="0" indent="0">
              <a:buNone/>
            </a:pPr>
            <a:r>
              <a:rPr lang="en-GB" dirty="0"/>
              <a:t>Use of authority</a:t>
            </a:r>
          </a:p>
          <a:p>
            <a:pPr marL="0" indent="0">
              <a:buNone/>
            </a:pPr>
            <a:r>
              <a:rPr lang="en-GB" dirty="0"/>
              <a:t>Alliteration / Anecdote</a:t>
            </a:r>
          </a:p>
          <a:p>
            <a:pPr marL="0" indent="0">
              <a:buNone/>
            </a:pPr>
            <a:r>
              <a:rPr lang="en-GB" dirty="0"/>
              <a:t>Description and imagery</a:t>
            </a:r>
          </a:p>
          <a:p>
            <a:pPr marL="0" indent="0">
              <a:buNone/>
            </a:pPr>
            <a:r>
              <a:rPr lang="en-GB" dirty="0"/>
              <a:t>Exaggeration</a:t>
            </a:r>
          </a:p>
          <a:p>
            <a:pPr marL="0" indent="0">
              <a:buNone/>
            </a:pPr>
            <a:r>
              <a:rPr lang="en-GB" dirty="0"/>
              <a:t>Repetition</a:t>
            </a:r>
          </a:p>
          <a:p>
            <a:pPr marL="0" indent="0">
              <a:buNone/>
            </a:pPr>
            <a:r>
              <a:rPr lang="en-GB" sz="1900" dirty="0">
                <a:hlinkClick r:id="rId3"/>
              </a:rPr>
              <a:t>https://create.kahoot.it/share/persuader-quiz/b956b4bc-5e9c-4aec-adfe-049b686c9c19</a:t>
            </a:r>
            <a:endParaRPr lang="en-GB" sz="1900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C96EAC-175B-4998-ACD3-496E1794D4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775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Anecdote / Alliteration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Facts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Opinions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Rhetorical Question / Repetition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Exaggeration / Emotive language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Statistics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The rule of three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sz="19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https://create.kahoot.it/share/duplicate-of-aforest/c991a04b-0500-4197-9621-873dcfa857c6</a:t>
            </a:r>
            <a:endParaRPr lang="en-GB" dirty="0">
              <a:solidFill>
                <a:schemeClr val="bg1"/>
              </a:solidFill>
            </a:endParaRPr>
          </a:p>
          <a:p>
            <a:pPr marL="0" indent="0" algn="r">
              <a:buNone/>
            </a:pPr>
            <a:endParaRPr lang="en-GB" sz="1400" dirty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en-GB" sz="1400" dirty="0">
                <a:solidFill>
                  <a:schemeClr val="bg1"/>
                </a:solidFill>
              </a:rPr>
              <a:t>* Please use either of these or any acronym your school has!</a:t>
            </a:r>
          </a:p>
        </p:txBody>
      </p:sp>
    </p:spTree>
    <p:extLst>
      <p:ext uri="{BB962C8B-B14F-4D97-AF65-F5344CB8AC3E}">
        <p14:creationId xmlns:p14="http://schemas.microsoft.com/office/powerpoint/2010/main" val="2159985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329B68C6-29DB-6AF9-4D8D-20889594E4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2474" y="-232017"/>
            <a:ext cx="13016948" cy="73220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520145-F362-4F1D-BE60-F325CA711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2843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Our Debate*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3F5B1-503D-4182-8648-BCF82BD2D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0583" y="1825625"/>
            <a:ext cx="5804452" cy="4351338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sz="5100" dirty="0"/>
              <a:t>The Assembly are asked whether they are of opinion –</a:t>
            </a:r>
            <a:r>
              <a:rPr lang="en-GB" sz="5100" i="1" dirty="0"/>
              <a:t> </a:t>
            </a:r>
          </a:p>
          <a:p>
            <a:pPr marL="0" indent="0" algn="ctr">
              <a:buNone/>
            </a:pPr>
            <a:r>
              <a:rPr lang="en-GB" sz="5100" i="1" dirty="0"/>
              <a:t>‘to ban crisps, chocolate bars and fizzy drinks from all Jersey schools’</a:t>
            </a:r>
          </a:p>
          <a:p>
            <a:pPr marL="0" indent="0" algn="ctr">
              <a:buNone/>
            </a:pPr>
            <a:endParaRPr lang="en-GB" i="1" dirty="0"/>
          </a:p>
          <a:p>
            <a:pPr marL="0" indent="0" algn="ctr">
              <a:buNone/>
            </a:pPr>
            <a:endParaRPr lang="en-GB" i="1" dirty="0"/>
          </a:p>
          <a:p>
            <a:pPr marL="0" indent="0" algn="ctr">
              <a:buNone/>
            </a:pPr>
            <a:endParaRPr lang="en-GB" i="1" dirty="0"/>
          </a:p>
          <a:p>
            <a:pPr marL="0" indent="0" algn="ctr">
              <a:buNone/>
            </a:pPr>
            <a:endParaRPr lang="en-GB" i="1" dirty="0"/>
          </a:p>
          <a:p>
            <a:pPr marL="0" indent="0" algn="ctr">
              <a:buNone/>
            </a:pPr>
            <a:endParaRPr lang="en-GB" i="1" dirty="0"/>
          </a:p>
          <a:p>
            <a:pPr marL="0" indent="0" algn="r">
              <a:buNone/>
            </a:pPr>
            <a:r>
              <a:rPr lang="en-GB" sz="1400" i="1" dirty="0"/>
              <a:t>*Please replace the italics with your chosen debate </a:t>
            </a:r>
          </a:p>
        </p:txBody>
      </p:sp>
    </p:spTree>
    <p:extLst>
      <p:ext uri="{BB962C8B-B14F-4D97-AF65-F5344CB8AC3E}">
        <p14:creationId xmlns:p14="http://schemas.microsoft.com/office/powerpoint/2010/main" val="1422168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hape, square&#10;&#10;Description automatically generated">
            <a:extLst>
              <a:ext uri="{FF2B5EF4-FFF2-40B4-BE49-F238E27FC236}">
                <a16:creationId xmlns:a16="http://schemas.microsoft.com/office/drawing/2014/main" id="{7C24CA29-0303-67A2-9D94-BC325F2C44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C59180-D748-43E8-AC9D-94040B8B9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br>
              <a:rPr lang="en-GB" sz="3200" dirty="0"/>
            </a:br>
            <a:r>
              <a:rPr lang="en-GB" sz="3200" dirty="0"/>
              <a:t>The Assembly are asked whether they are of opinion –</a:t>
            </a:r>
            <a:r>
              <a:rPr lang="en-GB" sz="3200" i="1" dirty="0"/>
              <a:t> </a:t>
            </a:r>
            <a:br>
              <a:rPr lang="en-GB" sz="3200" i="1" dirty="0"/>
            </a:br>
            <a:r>
              <a:rPr lang="en-GB" sz="3200" i="1" dirty="0"/>
              <a:t>‘to ban crisps, chocolate bars and fizzy drinks from all Jersey schools’</a:t>
            </a:r>
            <a:br>
              <a:rPr lang="en-GB" sz="3200" i="1" dirty="0"/>
            </a:b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50FFF-828A-4111-8BE3-0C25EB25B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 – Fizzy drinks taste fantastic but they fail to fuel you! </a:t>
            </a:r>
          </a:p>
          <a:p>
            <a:pPr marL="0" indent="0">
              <a:buNone/>
            </a:pPr>
            <a:r>
              <a:rPr lang="en-GB" dirty="0"/>
              <a:t>F – The average Brit eats roughly 100 packets of crisps a year.</a:t>
            </a:r>
          </a:p>
          <a:p>
            <a:pPr marL="0" indent="0">
              <a:buNone/>
            </a:pPr>
            <a:r>
              <a:rPr lang="en-GB" dirty="0"/>
              <a:t>O – I think that apples are nicer than chocolate.</a:t>
            </a:r>
          </a:p>
          <a:p>
            <a:pPr marL="0" indent="0">
              <a:buNone/>
            </a:pPr>
            <a:r>
              <a:rPr lang="en-GB" dirty="0"/>
              <a:t>R – Stop drinking fizzy drinks and start drinking water. Stop eating crisps and start eating grapes.</a:t>
            </a:r>
          </a:p>
          <a:p>
            <a:pPr marL="0" indent="0">
              <a:buNone/>
            </a:pPr>
            <a:r>
              <a:rPr lang="en-GB" dirty="0"/>
              <a:t>E – Banning fizzy drinks is the ONLY thing that will keep our population healthy.</a:t>
            </a:r>
          </a:p>
          <a:p>
            <a:pPr marL="0" indent="0">
              <a:buNone/>
            </a:pPr>
            <a:r>
              <a:rPr lang="en-GB" dirty="0"/>
              <a:t>S – 1 in 4 people don’t eat chocolate.</a:t>
            </a:r>
          </a:p>
          <a:p>
            <a:pPr marL="0" indent="0">
              <a:buNone/>
            </a:pPr>
            <a:r>
              <a:rPr lang="en-GB" dirty="0"/>
              <a:t>T – The brightest, tastiest and most enjoyable food is not crisps.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333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, square&#10;&#10;Description automatically generated">
            <a:extLst>
              <a:ext uri="{FF2B5EF4-FFF2-40B4-BE49-F238E27FC236}">
                <a16:creationId xmlns:a16="http://schemas.microsoft.com/office/drawing/2014/main" id="{4C14919C-9495-DA14-20F0-5829CECB66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FE5BA3-C4FD-48F6-97A9-36A786A1C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22074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Planning your speech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E48E06-2721-4C62-9D17-C361389D99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8257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Now you know your debate topic you need to write a speech that argues for or against the proposition. 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Make a list of all the reasons for your proposition – think about the benefits.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Make a list of all the reasons against your proposition – think about why people might not want it.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42AD4237-031B-BED2-45C3-9D6EA5ED1F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9903" y="397428"/>
            <a:ext cx="1969430" cy="160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372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shape, treemap chart&#10;&#10;Description automatically generated">
            <a:extLst>
              <a:ext uri="{FF2B5EF4-FFF2-40B4-BE49-F238E27FC236}">
                <a16:creationId xmlns:a16="http://schemas.microsoft.com/office/drawing/2014/main" id="{C1C095AF-FD04-A559-6F18-F862C79332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E7B362-F2CD-4328-9CB2-1CE89791F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91584"/>
            <a:ext cx="4913243" cy="1274832"/>
          </a:xfrm>
        </p:spPr>
        <p:txBody>
          <a:bodyPr/>
          <a:lstStyle/>
          <a:p>
            <a:r>
              <a:rPr lang="en-GB" dirty="0"/>
              <a:t>Writing your speech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A59D2-B559-4BAB-BE62-CE8FA70B9C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8487" y="924339"/>
            <a:ext cx="4913243" cy="5009322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Now you’ve explored the reasons for and against, you need to decide if you agree or disagree with the proposition.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Remember to:</a:t>
            </a:r>
          </a:p>
          <a:p>
            <a:r>
              <a:rPr lang="en-GB" dirty="0">
                <a:solidFill>
                  <a:schemeClr val="bg1"/>
                </a:solidFill>
              </a:rPr>
              <a:t>Explain your point of view on the proposition</a:t>
            </a:r>
          </a:p>
          <a:p>
            <a:r>
              <a:rPr lang="en-GB" dirty="0">
                <a:solidFill>
                  <a:schemeClr val="bg1"/>
                </a:solidFill>
              </a:rPr>
              <a:t>Use persuasive devices and vocabulary to enhance your work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BDAEB052-93C2-D510-96C4-3A1B16E3E2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217" y="1063486"/>
            <a:ext cx="2117705" cy="172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514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BAD3962A-924B-DD4C-B7F0-243B3FED1A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C303E7-85E5-480E-97EB-766408D45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2081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Peer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9D59C-A5A4-4C5D-8DAD-82E3D168E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9277" y="1027906"/>
            <a:ext cx="4853609" cy="536195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Read your partner’s work carefully.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Have they made their point of view clear?</a:t>
            </a:r>
          </a:p>
          <a:p>
            <a:pPr marL="0" indent="0">
              <a:buNone/>
            </a:pPr>
            <a:r>
              <a:rPr lang="en-GB" dirty="0"/>
              <a:t>Have they used a range of persuasive techniques? </a:t>
            </a:r>
          </a:p>
          <a:p>
            <a:pPr marL="0" indent="0">
              <a:buNone/>
            </a:pPr>
            <a:r>
              <a:rPr lang="en-GB" dirty="0"/>
              <a:t>What could they improve on?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Give your partner a What Went Well (WWW) and an Even Better If… (EBI) comment.</a:t>
            </a:r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7115CA93-06D9-B8DC-A70C-72E7AEDD61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78" y="2681287"/>
            <a:ext cx="34544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274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E043CC2AFE074EA5A89B8FD9A7F5C1" ma:contentTypeVersion="19" ma:contentTypeDescription="Create a new document." ma:contentTypeScope="" ma:versionID="6344616214eb3c8add25bfc6042991b9">
  <xsd:schema xmlns:xsd="http://www.w3.org/2001/XMLSchema" xmlns:xs="http://www.w3.org/2001/XMLSchema" xmlns:p="http://schemas.microsoft.com/office/2006/metadata/properties" xmlns:ns2="6b6bded8-5071-49cd-8a9a-191089183ab1" xmlns:ns3="61a744c4-205d-4407-bfab-95db8798da8f" xmlns:ns4="51fde2af-a69d-4252-b1a1-a378bcdad737" targetNamespace="http://schemas.microsoft.com/office/2006/metadata/properties" ma:root="true" ma:fieldsID="37a2757bb92daba6c01fd55b44199587" ns2:_="" ns3:_="" ns4:_="">
    <xsd:import namespace="6b6bded8-5071-49cd-8a9a-191089183ab1"/>
    <xsd:import namespace="61a744c4-205d-4407-bfab-95db8798da8f"/>
    <xsd:import namespace="51fde2af-a69d-4252-b1a1-a378bcdad7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6bded8-5071-49cd-8a9a-191089183a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d51de4b-dbbc-4cb2-a294-3983c1b8930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a744c4-205d-4407-bfab-95db8798da8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fde2af-a69d-4252-b1a1-a378bcdad737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7bbcde0-515b-4a05-8877-2d0bf46eb33a}" ma:internalName="TaxCatchAll" ma:showField="CatchAllData" ma:web="61a744c4-205d-4407-bfab-95db8798da8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1fde2af-a69d-4252-b1a1-a378bcdad737" xsi:nil="true"/>
    <lcf76f155ced4ddcb4097134ff3c332f xmlns="6b6bded8-5071-49cd-8a9a-191089183ab1">
      <Terms xmlns="http://schemas.microsoft.com/office/infopath/2007/PartnerControls"/>
    </lcf76f155ced4ddcb4097134ff3c332f>
    <SharedWithUsers xmlns="61a744c4-205d-4407-bfab-95db8798da8f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F769C661-8CEE-43FB-A9C5-D1B3AAC45F4F}"/>
</file>

<file path=customXml/itemProps2.xml><?xml version="1.0" encoding="utf-8"?>
<ds:datastoreItem xmlns:ds="http://schemas.openxmlformats.org/officeDocument/2006/customXml" ds:itemID="{82BF6760-3629-40E3-B1FE-04BCBE953A65}"/>
</file>

<file path=customXml/itemProps3.xml><?xml version="1.0" encoding="utf-8"?>
<ds:datastoreItem xmlns:ds="http://schemas.openxmlformats.org/officeDocument/2006/customXml" ds:itemID="{CEFB0BD5-886D-4875-A98C-562FF811B770}"/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430</Words>
  <Application>Microsoft Macintosh PowerPoint</Application>
  <PresentationFormat>Widescreen</PresentationFormat>
  <Paragraphs>69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 Visit to the States Chamber</vt:lpstr>
      <vt:lpstr>Persuasive Language Recap*</vt:lpstr>
      <vt:lpstr>Our Debate*</vt:lpstr>
      <vt:lpstr> The Assembly are asked whether they are of opinion –  ‘to ban crisps, chocolate bars and fizzy drinks from all Jersey schools’ </vt:lpstr>
      <vt:lpstr>Planning your speech</vt:lpstr>
      <vt:lpstr>Writing your speech</vt:lpstr>
      <vt:lpstr>Peer Assessment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Molly Jehan</dc:creator>
  <cp:lastModifiedBy>Emma Le Gallais</cp:lastModifiedBy>
  <cp:revision>2</cp:revision>
  <dcterms:created xsi:type="dcterms:W3CDTF">2022-08-03T09:35:59Z</dcterms:created>
  <dcterms:modified xsi:type="dcterms:W3CDTF">2022-09-09T12:54:02Z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0x01010007E043CC2AFE074EA5A89B8FD9A7F5C1</vt:lpwstr>
  </property>
  <property fmtid="{D5CDD505-2E9C-101B-9397-08002B2CF9AE}" pid="3" name="Order">
    <vt:r8>22900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MediaServiceImageTags">
    <vt:lpwstr/>
  </property>
</Properties>
</file>