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lly Jehan" initials="MJ" lastIdx="1" clrIdx="0">
    <p:extLst>
      <p:ext uri="{19B8F6BF-5375-455C-9EA6-DF929625EA0E}">
        <p15:presenceInfo xmlns:p15="http://schemas.microsoft.com/office/powerpoint/2012/main" userId="S::M.Jehan@gov.je::280a0d3b-a11f-4799-8f4a-29ba461cd5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8BD281-AF74-4247-BA21-0B65EE3F2490}" v="29" dt="2022-09-20T13:30:44.9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y Jehan" userId="280a0d3b-a11f-4799-8f4a-29ba461cd571" providerId="ADAL" clId="{F48BD281-AF74-4247-BA21-0B65EE3F2490}"/>
    <pc:docChg chg="undo custSel addSld delSld modSld">
      <pc:chgData name="Molly Jehan" userId="280a0d3b-a11f-4799-8f4a-29ba461cd571" providerId="ADAL" clId="{F48BD281-AF74-4247-BA21-0B65EE3F2490}" dt="2022-09-20T13:31:47.248" v="1445" actId="20577"/>
      <pc:docMkLst>
        <pc:docMk/>
      </pc:docMkLst>
      <pc:sldChg chg="modSp mod">
        <pc:chgData name="Molly Jehan" userId="280a0d3b-a11f-4799-8f4a-29ba461cd571" providerId="ADAL" clId="{F48BD281-AF74-4247-BA21-0B65EE3F2490}" dt="2022-09-20T13:18:01.015" v="563" actId="20577"/>
        <pc:sldMkLst>
          <pc:docMk/>
          <pc:sldMk cId="2203983369" sldId="256"/>
        </pc:sldMkLst>
        <pc:spChg chg="mod">
          <ac:chgData name="Molly Jehan" userId="280a0d3b-a11f-4799-8f4a-29ba461cd571" providerId="ADAL" clId="{F48BD281-AF74-4247-BA21-0B65EE3F2490}" dt="2022-09-20T13:18:01.015" v="563" actId="20577"/>
          <ac:spMkLst>
            <pc:docMk/>
            <pc:sldMk cId="2203983369" sldId="256"/>
            <ac:spMk id="3" creationId="{F81D6427-3B1E-4ADA-AA47-285E4AE02439}"/>
          </ac:spMkLst>
        </pc:spChg>
      </pc:sldChg>
      <pc:sldChg chg="modSp new del mod">
        <pc:chgData name="Molly Jehan" userId="280a0d3b-a11f-4799-8f4a-29ba461cd571" providerId="ADAL" clId="{F48BD281-AF74-4247-BA21-0B65EE3F2490}" dt="2022-09-13T13:03:11.085" v="177" actId="47"/>
        <pc:sldMkLst>
          <pc:docMk/>
          <pc:sldMk cId="292473003" sldId="257"/>
        </pc:sldMkLst>
        <pc:spChg chg="mod">
          <ac:chgData name="Molly Jehan" userId="280a0d3b-a11f-4799-8f4a-29ba461cd571" providerId="ADAL" clId="{F48BD281-AF74-4247-BA21-0B65EE3F2490}" dt="2022-09-13T13:02:20.240" v="23" actId="20577"/>
          <ac:spMkLst>
            <pc:docMk/>
            <pc:sldMk cId="292473003" sldId="257"/>
            <ac:spMk id="2" creationId="{F440F873-0911-4EB0-AA47-31C56A277C86}"/>
          </ac:spMkLst>
        </pc:spChg>
        <pc:spChg chg="mod">
          <ac:chgData name="Molly Jehan" userId="280a0d3b-a11f-4799-8f4a-29ba461cd571" providerId="ADAL" clId="{F48BD281-AF74-4247-BA21-0B65EE3F2490}" dt="2022-09-13T13:02:55.960" v="176" actId="20577"/>
          <ac:spMkLst>
            <pc:docMk/>
            <pc:sldMk cId="292473003" sldId="257"/>
            <ac:spMk id="3" creationId="{68D91555-4CA5-42C4-AAF9-06AA371A1C2A}"/>
          </ac:spMkLst>
        </pc:spChg>
      </pc:sldChg>
      <pc:sldChg chg="new del">
        <pc:chgData name="Molly Jehan" userId="280a0d3b-a11f-4799-8f4a-29ba461cd571" providerId="ADAL" clId="{F48BD281-AF74-4247-BA21-0B65EE3F2490}" dt="2022-09-13T13:02:08.795" v="5" actId="47"/>
        <pc:sldMkLst>
          <pc:docMk/>
          <pc:sldMk cId="1254967436" sldId="257"/>
        </pc:sldMkLst>
      </pc:sldChg>
      <pc:sldChg chg="modSp new mod">
        <pc:chgData name="Molly Jehan" userId="280a0d3b-a11f-4799-8f4a-29ba461cd571" providerId="ADAL" clId="{F48BD281-AF74-4247-BA21-0B65EE3F2490}" dt="2022-09-13T13:03:36.035" v="241" actId="5793"/>
        <pc:sldMkLst>
          <pc:docMk/>
          <pc:sldMk cId="2336275170" sldId="257"/>
        </pc:sldMkLst>
        <pc:spChg chg="mod">
          <ac:chgData name="Molly Jehan" userId="280a0d3b-a11f-4799-8f4a-29ba461cd571" providerId="ADAL" clId="{F48BD281-AF74-4247-BA21-0B65EE3F2490}" dt="2022-09-13T13:03:16.172" v="183" actId="20577"/>
          <ac:spMkLst>
            <pc:docMk/>
            <pc:sldMk cId="2336275170" sldId="257"/>
            <ac:spMk id="2" creationId="{3423002E-4E52-4D79-A53E-DD9FACA21792}"/>
          </ac:spMkLst>
        </pc:spChg>
        <pc:spChg chg="mod">
          <ac:chgData name="Molly Jehan" userId="280a0d3b-a11f-4799-8f4a-29ba461cd571" providerId="ADAL" clId="{F48BD281-AF74-4247-BA21-0B65EE3F2490}" dt="2022-09-13T13:03:36.035" v="241" actId="5793"/>
          <ac:spMkLst>
            <pc:docMk/>
            <pc:sldMk cId="2336275170" sldId="257"/>
            <ac:spMk id="3" creationId="{3F8172F9-0125-4641-B94B-A663CA49CB90}"/>
          </ac:spMkLst>
        </pc:spChg>
      </pc:sldChg>
      <pc:sldChg chg="modSp new mod">
        <pc:chgData name="Molly Jehan" userId="280a0d3b-a11f-4799-8f4a-29ba461cd571" providerId="ADAL" clId="{F48BD281-AF74-4247-BA21-0B65EE3F2490}" dt="2022-09-13T13:05:32.943" v="330" actId="20577"/>
        <pc:sldMkLst>
          <pc:docMk/>
          <pc:sldMk cId="580699677" sldId="258"/>
        </pc:sldMkLst>
        <pc:spChg chg="mod">
          <ac:chgData name="Molly Jehan" userId="280a0d3b-a11f-4799-8f4a-29ba461cd571" providerId="ADAL" clId="{F48BD281-AF74-4247-BA21-0B65EE3F2490}" dt="2022-09-13T13:05:32.943" v="330" actId="20577"/>
          <ac:spMkLst>
            <pc:docMk/>
            <pc:sldMk cId="580699677" sldId="258"/>
            <ac:spMk id="2" creationId="{75D7A5A0-AB72-4184-95BF-0F45D6462B2A}"/>
          </ac:spMkLst>
        </pc:spChg>
      </pc:sldChg>
      <pc:sldChg chg="addSp modSp new mod">
        <pc:chgData name="Molly Jehan" userId="280a0d3b-a11f-4799-8f4a-29ba461cd571" providerId="ADAL" clId="{F48BD281-AF74-4247-BA21-0B65EE3F2490}" dt="2022-09-20T13:28:34.662" v="825" actId="20577"/>
        <pc:sldMkLst>
          <pc:docMk/>
          <pc:sldMk cId="1258442160" sldId="259"/>
        </pc:sldMkLst>
        <pc:spChg chg="mod">
          <ac:chgData name="Molly Jehan" userId="280a0d3b-a11f-4799-8f4a-29ba461cd571" providerId="ADAL" clId="{F48BD281-AF74-4247-BA21-0B65EE3F2490}" dt="2022-09-13T14:22:44.841" v="345" actId="20577"/>
          <ac:spMkLst>
            <pc:docMk/>
            <pc:sldMk cId="1258442160" sldId="259"/>
            <ac:spMk id="2" creationId="{E88B8EEF-B38F-4FE8-92D9-E60D89629D69}"/>
          </ac:spMkLst>
        </pc:spChg>
        <pc:spChg chg="mod">
          <ac:chgData name="Molly Jehan" userId="280a0d3b-a11f-4799-8f4a-29ba461cd571" providerId="ADAL" clId="{F48BD281-AF74-4247-BA21-0B65EE3F2490}" dt="2022-09-20T13:28:34.662" v="825" actId="20577"/>
          <ac:spMkLst>
            <pc:docMk/>
            <pc:sldMk cId="1258442160" sldId="259"/>
            <ac:spMk id="3" creationId="{A46D702B-DB2C-43A1-B41C-AFDD44CC05E9}"/>
          </ac:spMkLst>
        </pc:spChg>
        <pc:picChg chg="add mod">
          <ac:chgData name="Molly Jehan" userId="280a0d3b-a11f-4799-8f4a-29ba461cd571" providerId="ADAL" clId="{F48BD281-AF74-4247-BA21-0B65EE3F2490}" dt="2022-09-13T14:25:04.817" v="348" actId="1076"/>
          <ac:picMkLst>
            <pc:docMk/>
            <pc:sldMk cId="1258442160" sldId="259"/>
            <ac:picMk id="1026" creationId="{08927C75-A52E-4E7D-A166-380E19CB3922}"/>
          </ac:picMkLst>
        </pc:picChg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2159985400" sldId="260"/>
        </pc:sldMkLst>
      </pc:sldChg>
      <pc:sldChg chg="addSp delSp modSp new mod">
        <pc:chgData name="Molly Jehan" userId="280a0d3b-a11f-4799-8f4a-29ba461cd571" providerId="ADAL" clId="{F48BD281-AF74-4247-BA21-0B65EE3F2490}" dt="2022-09-20T13:24:44.519" v="690" actId="20577"/>
        <pc:sldMkLst>
          <pc:docMk/>
          <pc:sldMk cId="3057713699" sldId="260"/>
        </pc:sldMkLst>
        <pc:spChg chg="mod">
          <ac:chgData name="Molly Jehan" userId="280a0d3b-a11f-4799-8f4a-29ba461cd571" providerId="ADAL" clId="{F48BD281-AF74-4247-BA21-0B65EE3F2490}" dt="2022-09-20T13:24:44.519" v="690" actId="20577"/>
          <ac:spMkLst>
            <pc:docMk/>
            <pc:sldMk cId="3057713699" sldId="260"/>
            <ac:spMk id="2" creationId="{887776E0-CD61-43F0-A95A-9C8F75FE6552}"/>
          </ac:spMkLst>
        </pc:spChg>
        <pc:spChg chg="del">
          <ac:chgData name="Molly Jehan" userId="280a0d3b-a11f-4799-8f4a-29ba461cd571" providerId="ADAL" clId="{F48BD281-AF74-4247-BA21-0B65EE3F2490}" dt="2022-09-20T13:18:57.330" v="603"/>
          <ac:spMkLst>
            <pc:docMk/>
            <pc:sldMk cId="3057713699" sldId="260"/>
            <ac:spMk id="3" creationId="{8753463A-D39E-4732-8382-A3F178BCA7A1}"/>
          </ac:spMkLst>
        </pc:spChg>
        <pc:picChg chg="add mod">
          <ac:chgData name="Molly Jehan" userId="280a0d3b-a11f-4799-8f4a-29ba461cd571" providerId="ADAL" clId="{F48BD281-AF74-4247-BA21-0B65EE3F2490}" dt="2022-09-20T13:20:13.920" v="675" actId="1076"/>
          <ac:picMkLst>
            <pc:docMk/>
            <pc:sldMk cId="3057713699" sldId="260"/>
            <ac:picMk id="4" creationId="{C0963257-DBC4-429A-BFDE-AE9E0E5074EE}"/>
          </ac:picMkLst>
        </pc:picChg>
        <pc:picChg chg="add mod">
          <ac:chgData name="Molly Jehan" userId="280a0d3b-a11f-4799-8f4a-29ba461cd571" providerId="ADAL" clId="{F48BD281-AF74-4247-BA21-0B65EE3F2490}" dt="2022-09-20T13:20:11.912" v="674" actId="1076"/>
          <ac:picMkLst>
            <pc:docMk/>
            <pc:sldMk cId="3057713699" sldId="260"/>
            <ac:picMk id="1026" creationId="{52203770-93AD-45D2-AE0E-2B7CDF744CA4}"/>
          </ac:picMkLst>
        </pc:picChg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1422168400" sldId="261"/>
        </pc:sldMkLst>
      </pc:sldChg>
      <pc:sldChg chg="addSp delSp modSp new mod">
        <pc:chgData name="Molly Jehan" userId="280a0d3b-a11f-4799-8f4a-29ba461cd571" providerId="ADAL" clId="{F48BD281-AF74-4247-BA21-0B65EE3F2490}" dt="2022-09-20T13:30:52.679" v="1200" actId="20577"/>
        <pc:sldMkLst>
          <pc:docMk/>
          <pc:sldMk cId="3622191706" sldId="261"/>
        </pc:sldMkLst>
        <pc:spChg chg="mod">
          <ac:chgData name="Molly Jehan" userId="280a0d3b-a11f-4799-8f4a-29ba461cd571" providerId="ADAL" clId="{F48BD281-AF74-4247-BA21-0B65EE3F2490}" dt="2022-09-20T13:28:44.215" v="833" actId="20577"/>
          <ac:spMkLst>
            <pc:docMk/>
            <pc:sldMk cId="3622191706" sldId="261"/>
            <ac:spMk id="2" creationId="{7E6B370E-14B8-4003-9C40-97313F55261A}"/>
          </ac:spMkLst>
        </pc:spChg>
        <pc:spChg chg="mod">
          <ac:chgData name="Molly Jehan" userId="280a0d3b-a11f-4799-8f4a-29ba461cd571" providerId="ADAL" clId="{F48BD281-AF74-4247-BA21-0B65EE3F2490}" dt="2022-09-20T13:30:52.679" v="1200" actId="20577"/>
          <ac:spMkLst>
            <pc:docMk/>
            <pc:sldMk cId="3622191706" sldId="261"/>
            <ac:spMk id="3" creationId="{978C7494-7EC9-4E2E-8D1F-12D04FD96E35}"/>
          </ac:spMkLst>
        </pc:spChg>
        <pc:picChg chg="add del mod">
          <ac:chgData name="Molly Jehan" userId="280a0d3b-a11f-4799-8f4a-29ba461cd571" providerId="ADAL" clId="{F48BD281-AF74-4247-BA21-0B65EE3F2490}" dt="2022-09-20T13:30:44.982" v="1154" actId="478"/>
          <ac:picMkLst>
            <pc:docMk/>
            <pc:sldMk cId="3622191706" sldId="261"/>
            <ac:picMk id="4" creationId="{01C1E308-3F0A-4D86-A214-70180CA7636D}"/>
          </ac:picMkLst>
        </pc:picChg>
      </pc:sldChg>
      <pc:sldChg chg="modSp new mod">
        <pc:chgData name="Molly Jehan" userId="280a0d3b-a11f-4799-8f4a-29ba461cd571" providerId="ADAL" clId="{F48BD281-AF74-4247-BA21-0B65EE3F2490}" dt="2022-09-20T13:31:47.248" v="1445" actId="20577"/>
        <pc:sldMkLst>
          <pc:docMk/>
          <pc:sldMk cId="3146837148" sldId="262"/>
        </pc:sldMkLst>
        <pc:spChg chg="mod">
          <ac:chgData name="Molly Jehan" userId="280a0d3b-a11f-4799-8f4a-29ba461cd571" providerId="ADAL" clId="{F48BD281-AF74-4247-BA21-0B65EE3F2490}" dt="2022-09-20T13:31:03.707" v="1226" actId="20577"/>
          <ac:spMkLst>
            <pc:docMk/>
            <pc:sldMk cId="3146837148" sldId="262"/>
            <ac:spMk id="2" creationId="{2284BB95-81B0-48FE-B2E1-EB3EF118C283}"/>
          </ac:spMkLst>
        </pc:spChg>
        <pc:spChg chg="mod">
          <ac:chgData name="Molly Jehan" userId="280a0d3b-a11f-4799-8f4a-29ba461cd571" providerId="ADAL" clId="{F48BD281-AF74-4247-BA21-0B65EE3F2490}" dt="2022-09-20T13:31:47.248" v="1445" actId="20577"/>
          <ac:spMkLst>
            <pc:docMk/>
            <pc:sldMk cId="3146837148" sldId="262"/>
            <ac:spMk id="3" creationId="{04FA8B58-3488-4A92-961B-5DA24788B8EB}"/>
          </ac:spMkLst>
        </pc:spChg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3179333913" sldId="262"/>
        </pc:sldMkLst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604372441" sldId="263"/>
        </pc:sldMkLst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2841514731" sldId="264"/>
        </pc:sldMkLst>
      </pc:sldChg>
      <pc:sldChg chg="del">
        <pc:chgData name="Molly Jehan" userId="280a0d3b-a11f-4799-8f4a-29ba461cd571" providerId="ADAL" clId="{F48BD281-AF74-4247-BA21-0B65EE3F2490}" dt="2022-09-08T16:15:05.951" v="0" actId="47"/>
        <pc:sldMkLst>
          <pc:docMk/>
          <pc:sldMk cId="739274397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62B6C-25E9-434B-88DA-0371A1BDF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C0223-9FA8-4554-8C09-E0FA45E1C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AB08A-A5E2-443F-A597-949711557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42F07-E4BF-4222-9330-0CAAF62A7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51B2-FA93-43C7-878D-5B3ABFFF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35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CD55F-F140-4A64-8B09-60CB93B0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F18EE0-8BF9-4D9A-A578-DC9610FD3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B1F72-B450-475D-8C8B-A9CA4A74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23DB9-B885-4F08-B3A7-960B6806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27573-4311-40B9-A632-2E7138500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3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D16D95-D42F-4571-A0B8-58EAA213C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2923B-FE08-4472-8DA5-07CAD848A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733A-AE9A-4F44-BF78-4A18D422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678BF-3962-45B3-BFAE-E8FA5852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4EDA0-F8B6-4FB9-919C-D36F6B7D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2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1528-0755-4192-A8E7-E8CF2DCC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0D007-211D-40D0-8BD3-06026550E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CAD6C-A280-42A8-AD4D-BD688B27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CA5D2-57EF-4501-A704-96687553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BCF6F-1840-4DDD-AB0C-CFDC71CF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8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B8F4-C8BC-4CB0-9C93-70EB388C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C1E41-2B64-49E4-940E-328D0DABC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E5F3A-A2D4-45C5-80B9-11B928DC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F1615-7208-4AF6-A88A-175880EE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49B58-DD10-4976-9505-CFF82B40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1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345A-8F2A-4F6A-AD1D-052C7E10F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1EC57-A8B9-4B77-A92E-05CE982CB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D2E78-33A7-425D-BD92-BD9B5EC44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3D4D1-1675-430B-B555-9DC9D957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D3595-7305-412D-B1DF-832ADA1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F3965-9660-4012-BA48-88021437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91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51809-B671-4C96-B8FD-6F9188F01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2BED9-BC45-40CA-A9BA-E3D15973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E5F78-DE3A-4ABC-AC5D-D3636973F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E9C1F-93B7-47E2-80D3-F61ABDF39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5F2F1-058D-423D-BF3B-161EB9100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405A5D-1875-437F-BE85-F4A4814B9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9FBE42-AEAE-43A4-90DF-4759B4C8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AED77-3DC2-46D8-905C-F3C34337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F91D-413C-45AF-805F-BE2A33CE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946B7F-EA3D-476A-A29F-10A4D6BD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81B4C-73CF-4F0C-83A0-14BC431C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65DEC-75C8-4265-819E-8BFFB03E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6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DB4E1F-7CB5-43DA-B13B-669BFFE7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3BCCA-BACC-43BC-898D-D3F23967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EDB88-4ED0-4800-A34C-338906EA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0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82530-9911-4CF9-9F33-6CCA8719A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1F50D-76D6-4311-93A9-0CE25D85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09FFB-F4C5-4C8D-B4FB-30341878F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DC56E-5304-43CF-A3F0-014EDC323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E9407-46F8-467E-964D-C46E1348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4BF4-ABA1-42F1-AD2A-1F40E3CF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79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76A7-977A-48EA-A606-A21491BFD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583372-0285-4AEF-862F-8931761A4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7C510-5432-491A-87DF-92333184A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12738-7641-4DAC-A61C-E2D1DCD5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06255-D4F3-4689-A563-5E6F38D8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69E0A-CF89-49FB-9DE5-31D35F4D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89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2AC294-49EC-4164-8D13-9C710CE6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5AD97-01FD-4B0A-BBCE-3B1B7DAC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B4B29-94CC-403A-9BA1-6CAB79B480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C91D5-865F-40A6-BD91-C3859F06CE3D}" type="datetimeFigureOut">
              <a:rPr lang="en-GB" smtClean="0"/>
              <a:t>20/09/2022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26F2E-21FF-44A3-97EA-9797369F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8619A-ECE0-483B-A81A-7471BE167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01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1AE25-C846-4332-AA6C-C4D4DDBE5F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 Visit to the States Chamber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1D6427-3B1E-4ADA-AA47-285E4AE024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1900" dirty="0"/>
              <a:t>Lesson 5</a:t>
            </a:r>
          </a:p>
          <a:p>
            <a:endParaRPr lang="en-GB" sz="1900" dirty="0"/>
          </a:p>
          <a:p>
            <a:r>
              <a:rPr lang="en-GB" sz="1900" dirty="0"/>
              <a:t>Learning Objectives:</a:t>
            </a:r>
          </a:p>
          <a:p>
            <a:r>
              <a:rPr lang="en-GB" sz="1900" dirty="0"/>
              <a:t>To understand the importance of the Mace and symbols in the States Assembly.</a:t>
            </a:r>
          </a:p>
        </p:txBody>
      </p:sp>
    </p:spTree>
    <p:extLst>
      <p:ext uri="{BB962C8B-B14F-4D97-AF65-F5344CB8AC3E}">
        <p14:creationId xmlns:p14="http://schemas.microsoft.com/office/powerpoint/2010/main" val="220398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A5A0-AB72-4184-95BF-0F45D6462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5 things you’ve learnt about the States Assembly so far? Write them down!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7D490-FB80-4C95-B614-1066E2557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699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002E-4E52-4D79-A53E-DD9FACA2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172F9-0125-4641-B94B-A663CA49CB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Usher –</a:t>
            </a:r>
          </a:p>
          <a:p>
            <a:pPr marL="0" indent="0">
              <a:buNone/>
            </a:pPr>
            <a:r>
              <a:rPr lang="en-GB" dirty="0"/>
              <a:t>Dean – </a:t>
            </a:r>
          </a:p>
          <a:p>
            <a:pPr marL="0" indent="0">
              <a:buNone/>
            </a:pPr>
            <a:r>
              <a:rPr lang="en-GB" dirty="0"/>
              <a:t>Greffier – </a:t>
            </a:r>
          </a:p>
          <a:p>
            <a:pPr marL="0" indent="0">
              <a:buNone/>
            </a:pPr>
            <a:r>
              <a:rPr lang="en-GB" dirty="0"/>
              <a:t>Proposer – </a:t>
            </a:r>
          </a:p>
          <a:p>
            <a:pPr marL="0" indent="0">
              <a:buNone/>
            </a:pPr>
            <a:r>
              <a:rPr lang="en-GB" dirty="0"/>
              <a:t>Seconder –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27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776E0-CD61-43F0-A95A-9C8F75FE6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this make you think of? What do you think it represents?</a:t>
            </a:r>
          </a:p>
        </p:txBody>
      </p:sp>
      <p:pic>
        <p:nvPicPr>
          <p:cNvPr id="4" name="Picture 2" descr="Saint Helier Jersey November 14 2013 Stock Photo 439167463 | Shutterstock">
            <a:extLst>
              <a:ext uri="{FF2B5EF4-FFF2-40B4-BE49-F238E27FC236}">
                <a16:creationId xmlns:a16="http://schemas.microsoft.com/office/drawing/2014/main" id="{C0963257-DBC4-429A-BFDE-AE9E0E5074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7"/>
          <a:stretch/>
        </p:blipFill>
        <p:spPr bwMode="auto">
          <a:xfrm>
            <a:off x="6970552" y="1119986"/>
            <a:ext cx="2477723" cy="537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Jersey 2013 The Royal Mace - Stamps of the World">
            <a:extLst>
              <a:ext uri="{FF2B5EF4-FFF2-40B4-BE49-F238E27FC236}">
                <a16:creationId xmlns:a16="http://schemas.microsoft.com/office/drawing/2014/main" id="{52203770-93AD-45D2-AE0E-2B7CDF744C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339"/>
          <a:stretch/>
        </p:blipFill>
        <p:spPr bwMode="auto">
          <a:xfrm>
            <a:off x="1636380" y="1906117"/>
            <a:ext cx="4860721" cy="432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713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B8EEF-B38F-4FE8-92D9-E60D89629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Royal Mace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D702B-DB2C-43A1-B41C-AFDD44CC0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Gifted by King Charles II in 1663 as a thank you gift</a:t>
            </a:r>
          </a:p>
          <a:p>
            <a:r>
              <a:rPr lang="en-GB" dirty="0"/>
              <a:t>Carried in front of the Bailiff</a:t>
            </a:r>
          </a:p>
          <a:p>
            <a:r>
              <a:rPr lang="en-GB" dirty="0"/>
              <a:t>Symbol of our ancient links with the Crown</a:t>
            </a:r>
          </a:p>
          <a:p>
            <a:r>
              <a:rPr lang="en-GB" dirty="0"/>
              <a:t>Represents authority in the States Chamber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Saint Helier Jersey November 14 2013 Stock Photo 439167463 | Shutterstock">
            <a:extLst>
              <a:ext uri="{FF2B5EF4-FFF2-40B4-BE49-F238E27FC236}">
                <a16:creationId xmlns:a16="http://schemas.microsoft.com/office/drawing/2014/main" id="{08927C75-A52E-4E7D-A166-380E19CB39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7"/>
          <a:stretch/>
        </p:blipFill>
        <p:spPr bwMode="auto">
          <a:xfrm>
            <a:off x="8724900" y="476250"/>
            <a:ext cx="2628900" cy="570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44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6B370E-14B8-4003-9C40-97313F552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Symbols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C7494-7EC9-4E2E-8D1F-12D04FD96E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Royal Mace is decorated with many symbols.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From Christian crosses to Fleur de Lys, to cherubs and crowns, the Mace was decorated to show what was important to the people of Jersey.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What do you think is important about Jersey?</a:t>
            </a:r>
          </a:p>
        </p:txBody>
      </p:sp>
    </p:spTree>
    <p:extLst>
      <p:ext uri="{BB962C8B-B14F-4D97-AF65-F5344CB8AC3E}">
        <p14:creationId xmlns:p14="http://schemas.microsoft.com/office/powerpoint/2010/main" val="3622191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4BB95-81B0-48FE-B2E1-EB3EF118C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your own Mace!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FA8B58-3488-4A92-961B-5DA24788B8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Now you’ve read about the Royal Mace and thought about what is importance about Jersey, you are going to design your own!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37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29FB1F3-4CB7-477D-9DCB-B2AA4C65324B}"/>
</file>

<file path=customXml/itemProps2.xml><?xml version="1.0" encoding="utf-8"?>
<ds:datastoreItem xmlns:ds="http://schemas.openxmlformats.org/officeDocument/2006/customXml" ds:itemID="{3DC55A8F-2111-4371-B5D7-899526B205A1}"/>
</file>

<file path=customXml/itemProps3.xml><?xml version="1.0" encoding="utf-8"?>
<ds:datastoreItem xmlns:ds="http://schemas.openxmlformats.org/officeDocument/2006/customXml" ds:itemID="{25A16416-22EE-46CB-B72D-728AED0A2331}"/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180</Words>
  <Application>Microsoft Office PowerPoint</Application>
  <PresentationFormat>Widescreen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Visit to the States Chamber</vt:lpstr>
      <vt:lpstr>What are 5 things you’ve learnt about the States Assembly so far? Write them down!</vt:lpstr>
      <vt:lpstr>Roles</vt:lpstr>
      <vt:lpstr>What does this make you think of? What do you think it represents?</vt:lpstr>
      <vt:lpstr>The Royal Mace</vt:lpstr>
      <vt:lpstr>Symbols</vt:lpstr>
      <vt:lpstr>Design your own Mace!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Jehan</dc:creator>
  <cp:lastModifiedBy>Molly Jehan</cp:lastModifiedBy>
  <cp:revision>3</cp:revision>
  <dcterms:created xsi:type="dcterms:W3CDTF">2022-08-03T09:35:59Z</dcterms:created>
  <dcterms:modified xsi:type="dcterms:W3CDTF">2022-09-20T13:31:49Z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Order">
    <vt:r8>23000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