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88" r:id="rId8"/>
    <p:sldId id="289" r:id="rId9"/>
    <p:sldId id="292" r:id="rId10"/>
    <p:sldId id="291" r:id="rId11"/>
    <p:sldId id="293" r:id="rId12"/>
    <p:sldId id="29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lly Jehan" initials="MJ" lastIdx="1" clrIdx="0">
    <p:extLst>
      <p:ext uri="{19B8F6BF-5375-455C-9EA6-DF929625EA0E}">
        <p15:presenceInfo xmlns:p15="http://schemas.microsoft.com/office/powerpoint/2012/main" userId="S::M.Jehan@gov.je::280a0d3b-a11f-4799-8f4a-29ba461cd5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A9B174-8DEA-784F-888A-7D5C7350BF1B}" v="34" dt="2022-09-09T12:22:48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0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 Le Gallais" userId="fc687e38-e4fb-4e67-b858-2c9e00185f80" providerId="ADAL" clId="{6BA9B174-8DEA-784F-888A-7D5C7350BF1B}"/>
    <pc:docChg chg="undo custSel modSld">
      <pc:chgData name="Emma Le Gallais" userId="fc687e38-e4fb-4e67-b858-2c9e00185f80" providerId="ADAL" clId="{6BA9B174-8DEA-784F-888A-7D5C7350BF1B}" dt="2022-09-09T12:23:08.685" v="149" actId="1076"/>
      <pc:docMkLst>
        <pc:docMk/>
      </pc:docMkLst>
      <pc:sldChg chg="addSp modSp mod">
        <pc:chgData name="Emma Le Gallais" userId="fc687e38-e4fb-4e67-b858-2c9e00185f80" providerId="ADAL" clId="{6BA9B174-8DEA-784F-888A-7D5C7350BF1B}" dt="2022-09-09T12:23:08.685" v="149" actId="1076"/>
        <pc:sldMkLst>
          <pc:docMk/>
          <pc:sldMk cId="2203983369" sldId="256"/>
        </pc:sldMkLst>
        <pc:spChg chg="mod">
          <ac:chgData name="Emma Le Gallais" userId="fc687e38-e4fb-4e67-b858-2c9e00185f80" providerId="ADAL" clId="{6BA9B174-8DEA-784F-888A-7D5C7350BF1B}" dt="2022-09-09T12:23:06.123" v="148" actId="1076"/>
          <ac:spMkLst>
            <pc:docMk/>
            <pc:sldMk cId="2203983369" sldId="256"/>
            <ac:spMk id="2" creationId="{39C1AE25-C846-4332-AA6C-C4D4DDBE5F5B}"/>
          </ac:spMkLst>
        </pc:spChg>
        <pc:spChg chg="mod">
          <ac:chgData name="Emma Le Gallais" userId="fc687e38-e4fb-4e67-b858-2c9e00185f80" providerId="ADAL" clId="{6BA9B174-8DEA-784F-888A-7D5C7350BF1B}" dt="2022-09-09T12:23:06.123" v="148" actId="1076"/>
          <ac:spMkLst>
            <pc:docMk/>
            <pc:sldMk cId="2203983369" sldId="256"/>
            <ac:spMk id="3" creationId="{F81D6427-3B1E-4ADA-AA47-285E4AE02439}"/>
          </ac:spMkLst>
        </pc:spChg>
        <pc:picChg chg="add mod">
          <ac:chgData name="Emma Le Gallais" userId="fc687e38-e4fb-4e67-b858-2c9e00185f80" providerId="ADAL" clId="{6BA9B174-8DEA-784F-888A-7D5C7350BF1B}" dt="2022-09-09T11:09:42.115" v="9" actId="1076"/>
          <ac:picMkLst>
            <pc:docMk/>
            <pc:sldMk cId="2203983369" sldId="256"/>
            <ac:picMk id="5" creationId="{471135F9-C6E0-8100-21EC-42AB7E970CC4}"/>
          </ac:picMkLst>
        </pc:picChg>
        <pc:picChg chg="add mod">
          <ac:chgData name="Emma Le Gallais" userId="fc687e38-e4fb-4e67-b858-2c9e00185f80" providerId="ADAL" clId="{6BA9B174-8DEA-784F-888A-7D5C7350BF1B}" dt="2022-09-09T12:23:08.685" v="149" actId="1076"/>
          <ac:picMkLst>
            <pc:docMk/>
            <pc:sldMk cId="2203983369" sldId="256"/>
            <ac:picMk id="6" creationId="{E139BBB4-3AE8-236F-A3BF-2EB0202F8CB7}"/>
          </ac:picMkLst>
        </pc:picChg>
      </pc:sldChg>
      <pc:sldChg chg="addSp modSp mod">
        <pc:chgData name="Emma Le Gallais" userId="fc687e38-e4fb-4e67-b858-2c9e00185f80" providerId="ADAL" clId="{6BA9B174-8DEA-784F-888A-7D5C7350BF1B}" dt="2022-09-09T11:11:48.124" v="33" actId="1076"/>
        <pc:sldMkLst>
          <pc:docMk/>
          <pc:sldMk cId="1265958593" sldId="257"/>
        </pc:sldMkLst>
        <pc:spChg chg="mod">
          <ac:chgData name="Emma Le Gallais" userId="fc687e38-e4fb-4e67-b858-2c9e00185f80" providerId="ADAL" clId="{6BA9B174-8DEA-784F-888A-7D5C7350BF1B}" dt="2022-09-09T11:11:48.124" v="33" actId="1076"/>
          <ac:spMkLst>
            <pc:docMk/>
            <pc:sldMk cId="1265958593" sldId="257"/>
            <ac:spMk id="2" creationId="{50614B7D-748A-428C-B0E2-66664ECE9164}"/>
          </ac:spMkLst>
        </pc:spChg>
        <pc:spChg chg="mod">
          <ac:chgData name="Emma Le Gallais" userId="fc687e38-e4fb-4e67-b858-2c9e00185f80" providerId="ADAL" clId="{6BA9B174-8DEA-784F-888A-7D5C7350BF1B}" dt="2022-09-09T11:10:22.134" v="15" actId="20577"/>
          <ac:spMkLst>
            <pc:docMk/>
            <pc:sldMk cId="1265958593" sldId="257"/>
            <ac:spMk id="3" creationId="{7F203B72-9FA3-4172-8B01-B135C9931BDD}"/>
          </ac:spMkLst>
        </pc:spChg>
        <pc:picChg chg="add mod">
          <ac:chgData name="Emma Le Gallais" userId="fc687e38-e4fb-4e67-b858-2c9e00185f80" providerId="ADAL" clId="{6BA9B174-8DEA-784F-888A-7D5C7350BF1B}" dt="2022-09-09T11:10:09.690" v="14" actId="167"/>
          <ac:picMkLst>
            <pc:docMk/>
            <pc:sldMk cId="1265958593" sldId="257"/>
            <ac:picMk id="5" creationId="{522CF846-2566-5E81-8DDE-7989CF6FDE8C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4:38.758" v="50" actId="14100"/>
        <pc:sldMkLst>
          <pc:docMk/>
          <pc:sldMk cId="4114404313" sldId="258"/>
        </pc:sldMkLst>
        <pc:spChg chg="mod">
          <ac:chgData name="Emma Le Gallais" userId="fc687e38-e4fb-4e67-b858-2c9e00185f80" providerId="ADAL" clId="{6BA9B174-8DEA-784F-888A-7D5C7350BF1B}" dt="2022-09-09T12:14:38.758" v="50" actId="14100"/>
          <ac:spMkLst>
            <pc:docMk/>
            <pc:sldMk cId="4114404313" sldId="258"/>
            <ac:spMk id="2" creationId="{FDEC3B97-2EC4-4C9E-89B5-BEB3FBA9C52E}"/>
          </ac:spMkLst>
        </pc:spChg>
        <pc:spChg chg="mod">
          <ac:chgData name="Emma Le Gallais" userId="fc687e38-e4fb-4e67-b858-2c9e00185f80" providerId="ADAL" clId="{6BA9B174-8DEA-784F-888A-7D5C7350BF1B}" dt="2022-09-09T12:14:11.933" v="42" actId="1076"/>
          <ac:spMkLst>
            <pc:docMk/>
            <pc:sldMk cId="4114404313" sldId="258"/>
            <ac:spMk id="3" creationId="{4C945EAA-39FF-423D-A2EA-107604C09DA0}"/>
          </ac:spMkLst>
        </pc:spChg>
        <pc:picChg chg="add mod">
          <ac:chgData name="Emma Le Gallais" userId="fc687e38-e4fb-4e67-b858-2c9e00185f80" providerId="ADAL" clId="{6BA9B174-8DEA-784F-888A-7D5C7350BF1B}" dt="2022-09-09T11:11:06.311" v="26" actId="171"/>
          <ac:picMkLst>
            <pc:docMk/>
            <pc:sldMk cId="4114404313" sldId="258"/>
            <ac:picMk id="5" creationId="{321BD8E4-7E70-69F7-BFE0-58246591E4E4}"/>
          </ac:picMkLst>
        </pc:picChg>
      </pc:sldChg>
      <pc:sldChg chg="addSp modSp mod">
        <pc:chgData name="Emma Le Gallais" userId="fc687e38-e4fb-4e67-b858-2c9e00185f80" providerId="ADAL" clId="{6BA9B174-8DEA-784F-888A-7D5C7350BF1B}" dt="2022-09-09T11:12:27.648" v="40" actId="1076"/>
        <pc:sldMkLst>
          <pc:docMk/>
          <pc:sldMk cId="2411231949" sldId="259"/>
        </pc:sldMkLst>
        <pc:spChg chg="mod">
          <ac:chgData name="Emma Le Gallais" userId="fc687e38-e4fb-4e67-b858-2c9e00185f80" providerId="ADAL" clId="{6BA9B174-8DEA-784F-888A-7D5C7350BF1B}" dt="2022-09-09T11:12:27.648" v="40" actId="1076"/>
          <ac:spMkLst>
            <pc:docMk/>
            <pc:sldMk cId="2411231949" sldId="259"/>
            <ac:spMk id="2" creationId="{576679BB-896E-4DDE-9932-068A4D77C230}"/>
          </ac:spMkLst>
        </pc:spChg>
        <pc:spChg chg="mod">
          <ac:chgData name="Emma Le Gallais" userId="fc687e38-e4fb-4e67-b858-2c9e00185f80" providerId="ADAL" clId="{6BA9B174-8DEA-784F-888A-7D5C7350BF1B}" dt="2022-09-09T11:12:22.534" v="39" actId="1076"/>
          <ac:spMkLst>
            <pc:docMk/>
            <pc:sldMk cId="2411231949" sldId="259"/>
            <ac:spMk id="3" creationId="{3F9593EE-39DE-42A6-A7E3-B69DB2470F25}"/>
          </ac:spMkLst>
        </pc:spChg>
        <pc:picChg chg="add mod">
          <ac:chgData name="Emma Le Gallais" userId="fc687e38-e4fb-4e67-b858-2c9e00185f80" providerId="ADAL" clId="{6BA9B174-8DEA-784F-888A-7D5C7350BF1B}" dt="2022-09-09T11:11:31.136" v="32" actId="171"/>
          <ac:picMkLst>
            <pc:docMk/>
            <pc:sldMk cId="2411231949" sldId="259"/>
            <ac:picMk id="5" creationId="{26521A3F-3FC6-9C42-B8FF-5C4B4D78D1F5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4:55.803" v="56" actId="171"/>
        <pc:sldMkLst>
          <pc:docMk/>
          <pc:sldMk cId="1202364775" sldId="271"/>
        </pc:sldMkLst>
        <pc:picChg chg="add mod">
          <ac:chgData name="Emma Le Gallais" userId="fc687e38-e4fb-4e67-b858-2c9e00185f80" providerId="ADAL" clId="{6BA9B174-8DEA-784F-888A-7D5C7350BF1B}" dt="2022-09-09T12:14:55.803" v="56" actId="171"/>
          <ac:picMkLst>
            <pc:docMk/>
            <pc:sldMk cId="1202364775" sldId="271"/>
            <ac:picMk id="5" creationId="{0CB4AE45-03F3-64FD-98D0-7E6E40D6FC77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5:44.021" v="69" actId="1076"/>
        <pc:sldMkLst>
          <pc:docMk/>
          <pc:sldMk cId="3418315632" sldId="288"/>
        </pc:sldMkLst>
        <pc:spChg chg="mod">
          <ac:chgData name="Emma Le Gallais" userId="fc687e38-e4fb-4e67-b858-2c9e00185f80" providerId="ADAL" clId="{6BA9B174-8DEA-784F-888A-7D5C7350BF1B}" dt="2022-09-09T12:15:44.021" v="69" actId="1076"/>
          <ac:spMkLst>
            <pc:docMk/>
            <pc:sldMk cId="3418315632" sldId="288"/>
            <ac:spMk id="2" creationId="{2AF57A38-C498-4087-9392-1BD6A7C2BCEC}"/>
          </ac:spMkLst>
        </pc:spChg>
        <pc:spChg chg="mod">
          <ac:chgData name="Emma Le Gallais" userId="fc687e38-e4fb-4e67-b858-2c9e00185f80" providerId="ADAL" clId="{6BA9B174-8DEA-784F-888A-7D5C7350BF1B}" dt="2022-09-09T12:15:40.815" v="68" actId="1076"/>
          <ac:spMkLst>
            <pc:docMk/>
            <pc:sldMk cId="3418315632" sldId="288"/>
            <ac:spMk id="3" creationId="{ABB26C64-BF27-4301-B959-8CFDF3C6CD42}"/>
          </ac:spMkLst>
        </pc:spChg>
        <pc:picChg chg="add mod">
          <ac:chgData name="Emma Le Gallais" userId="fc687e38-e4fb-4e67-b858-2c9e00185f80" providerId="ADAL" clId="{6BA9B174-8DEA-784F-888A-7D5C7350BF1B}" dt="2022-09-09T12:15:25.511" v="62" actId="171"/>
          <ac:picMkLst>
            <pc:docMk/>
            <pc:sldMk cId="3418315632" sldId="288"/>
            <ac:picMk id="5" creationId="{B1C0B417-B058-4907-D2DB-C10661669237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6:02.652" v="75" actId="171"/>
        <pc:sldMkLst>
          <pc:docMk/>
          <pc:sldMk cId="1774578322" sldId="289"/>
        </pc:sldMkLst>
        <pc:picChg chg="add mod">
          <ac:chgData name="Emma Le Gallais" userId="fc687e38-e4fb-4e67-b858-2c9e00185f80" providerId="ADAL" clId="{6BA9B174-8DEA-784F-888A-7D5C7350BF1B}" dt="2022-09-09T12:16:02.652" v="75" actId="171"/>
          <ac:picMkLst>
            <pc:docMk/>
            <pc:sldMk cId="1774578322" sldId="289"/>
            <ac:picMk id="5" creationId="{DE453B92-C1D2-377F-774A-76F210E63AE1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9:29.542" v="114" actId="1076"/>
        <pc:sldMkLst>
          <pc:docMk/>
          <pc:sldMk cId="3088918550" sldId="291"/>
        </pc:sldMkLst>
        <pc:spChg chg="mod">
          <ac:chgData name="Emma Le Gallais" userId="fc687e38-e4fb-4e67-b858-2c9e00185f80" providerId="ADAL" clId="{6BA9B174-8DEA-784F-888A-7D5C7350BF1B}" dt="2022-09-09T12:18:49.925" v="108" actId="1076"/>
          <ac:spMkLst>
            <pc:docMk/>
            <pc:sldMk cId="3088918550" sldId="291"/>
            <ac:spMk id="2" creationId="{44D92FB1-EF58-4A28-956B-7F638DEB31EA}"/>
          </ac:spMkLst>
        </pc:spChg>
        <pc:spChg chg="mod">
          <ac:chgData name="Emma Le Gallais" userId="fc687e38-e4fb-4e67-b858-2c9e00185f80" providerId="ADAL" clId="{6BA9B174-8DEA-784F-888A-7D5C7350BF1B}" dt="2022-09-09T12:18:46.295" v="107" actId="1076"/>
          <ac:spMkLst>
            <pc:docMk/>
            <pc:sldMk cId="3088918550" sldId="291"/>
            <ac:spMk id="3" creationId="{06D853EE-8ACE-492E-8135-238A0FBB8043}"/>
          </ac:spMkLst>
        </pc:spChg>
        <pc:picChg chg="add mod">
          <ac:chgData name="Emma Le Gallais" userId="fc687e38-e4fb-4e67-b858-2c9e00185f80" providerId="ADAL" clId="{6BA9B174-8DEA-784F-888A-7D5C7350BF1B}" dt="2022-09-09T12:18:25.548" v="98" actId="171"/>
          <ac:picMkLst>
            <pc:docMk/>
            <pc:sldMk cId="3088918550" sldId="291"/>
            <ac:picMk id="5" creationId="{209B6D49-5A76-40CC-4097-59DC121BBB7B}"/>
          </ac:picMkLst>
        </pc:picChg>
        <pc:picChg chg="add mod">
          <ac:chgData name="Emma Le Gallais" userId="fc687e38-e4fb-4e67-b858-2c9e00185f80" providerId="ADAL" clId="{6BA9B174-8DEA-784F-888A-7D5C7350BF1B}" dt="2022-09-09T12:19:29.542" v="114" actId="1076"/>
          <ac:picMkLst>
            <pc:docMk/>
            <pc:sldMk cId="3088918550" sldId="291"/>
            <ac:picMk id="7" creationId="{52CF535B-F73C-8A6C-BE08-FDA3AA214A3A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7:09.504" v="91" actId="1076"/>
        <pc:sldMkLst>
          <pc:docMk/>
          <pc:sldMk cId="776089269" sldId="292"/>
        </pc:sldMkLst>
        <pc:spChg chg="mod">
          <ac:chgData name="Emma Le Gallais" userId="fc687e38-e4fb-4e67-b858-2c9e00185f80" providerId="ADAL" clId="{6BA9B174-8DEA-784F-888A-7D5C7350BF1B}" dt="2022-09-09T12:17:09.504" v="91" actId="1076"/>
          <ac:spMkLst>
            <pc:docMk/>
            <pc:sldMk cId="776089269" sldId="292"/>
            <ac:spMk id="2" creationId="{22EB8271-4002-49E5-A5CF-44146BD21444}"/>
          </ac:spMkLst>
        </pc:spChg>
        <pc:spChg chg="mod">
          <ac:chgData name="Emma Le Gallais" userId="fc687e38-e4fb-4e67-b858-2c9e00185f80" providerId="ADAL" clId="{6BA9B174-8DEA-784F-888A-7D5C7350BF1B}" dt="2022-09-09T12:16:42.962" v="86" actId="14100"/>
          <ac:spMkLst>
            <pc:docMk/>
            <pc:sldMk cId="776089269" sldId="292"/>
            <ac:spMk id="3" creationId="{3AA555C3-44C9-41CE-9F7C-C451AAC13C92}"/>
          </ac:spMkLst>
        </pc:spChg>
        <pc:picChg chg="add mod">
          <ac:chgData name="Emma Le Gallais" userId="fc687e38-e4fb-4e67-b858-2c9e00185f80" providerId="ADAL" clId="{6BA9B174-8DEA-784F-888A-7D5C7350BF1B}" dt="2022-09-09T12:17:04.964" v="90" actId="1076"/>
          <ac:picMkLst>
            <pc:docMk/>
            <pc:sldMk cId="776089269" sldId="292"/>
            <ac:picMk id="5" creationId="{EC1B82E0-A3E7-3886-E84A-D5EC4D0B2238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19:53.071" v="121" actId="171"/>
        <pc:sldMkLst>
          <pc:docMk/>
          <pc:sldMk cId="1035261048" sldId="293"/>
        </pc:sldMkLst>
        <pc:picChg chg="add mod">
          <ac:chgData name="Emma Le Gallais" userId="fc687e38-e4fb-4e67-b858-2c9e00185f80" providerId="ADAL" clId="{6BA9B174-8DEA-784F-888A-7D5C7350BF1B}" dt="2022-09-09T12:19:53.071" v="121" actId="171"/>
          <ac:picMkLst>
            <pc:docMk/>
            <pc:sldMk cId="1035261048" sldId="293"/>
            <ac:picMk id="5" creationId="{8F40392B-2CCB-5085-6AFA-212432E5B573}"/>
          </ac:picMkLst>
        </pc:picChg>
      </pc:sldChg>
      <pc:sldChg chg="addSp modSp mod">
        <pc:chgData name="Emma Le Gallais" userId="fc687e38-e4fb-4e67-b858-2c9e00185f80" providerId="ADAL" clId="{6BA9B174-8DEA-784F-888A-7D5C7350BF1B}" dt="2022-09-09T12:22:25.522" v="141" actId="1076"/>
        <pc:sldMkLst>
          <pc:docMk/>
          <pc:sldMk cId="1335407226" sldId="294"/>
        </pc:sldMkLst>
        <pc:spChg chg="mod">
          <ac:chgData name="Emma Le Gallais" userId="fc687e38-e4fb-4e67-b858-2c9e00185f80" providerId="ADAL" clId="{6BA9B174-8DEA-784F-888A-7D5C7350BF1B}" dt="2022-09-09T12:22:25.522" v="141" actId="1076"/>
          <ac:spMkLst>
            <pc:docMk/>
            <pc:sldMk cId="1335407226" sldId="294"/>
            <ac:spMk id="2" creationId="{785DB4C5-5054-495C-B978-1F738540905D}"/>
          </ac:spMkLst>
        </pc:spChg>
        <pc:spChg chg="mod">
          <ac:chgData name="Emma Le Gallais" userId="fc687e38-e4fb-4e67-b858-2c9e00185f80" providerId="ADAL" clId="{6BA9B174-8DEA-784F-888A-7D5C7350BF1B}" dt="2022-09-09T12:21:51.821" v="136" actId="1076"/>
          <ac:spMkLst>
            <pc:docMk/>
            <pc:sldMk cId="1335407226" sldId="294"/>
            <ac:spMk id="3" creationId="{B0828318-AE90-4617-AFA2-DAE49C32B76E}"/>
          </ac:spMkLst>
        </pc:spChg>
        <pc:picChg chg="add mod">
          <ac:chgData name="Emma Le Gallais" userId="fc687e38-e4fb-4e67-b858-2c9e00185f80" providerId="ADAL" clId="{6BA9B174-8DEA-784F-888A-7D5C7350BF1B}" dt="2022-09-09T12:21:25.713" v="128" actId="171"/>
          <ac:picMkLst>
            <pc:docMk/>
            <pc:sldMk cId="1335407226" sldId="294"/>
            <ac:picMk id="5" creationId="{CDD30905-6CA2-9C3F-FD6E-711D9B68E7A0}"/>
          </ac:picMkLst>
        </pc:picChg>
      </pc:sldChg>
    </pc:docChg>
  </pc:docChgLst>
  <pc:docChgLst>
    <pc:chgData name="Molly Jehan" userId="280a0d3b-a11f-4799-8f4a-29ba461cd571" providerId="ADAL" clId="{3A49E4BE-6933-47D1-862F-4811517519BB}"/>
    <pc:docChg chg="undo custSel addSld delSld modSld">
      <pc:chgData name="Molly Jehan" userId="280a0d3b-a11f-4799-8f4a-29ba461cd571" providerId="ADAL" clId="{3A49E4BE-6933-47D1-862F-4811517519BB}" dt="2022-08-09T11:20:19.480" v="2297" actId="20577"/>
      <pc:docMkLst>
        <pc:docMk/>
      </pc:docMkLst>
      <pc:sldChg chg="modSp mod">
        <pc:chgData name="Molly Jehan" userId="280a0d3b-a11f-4799-8f4a-29ba461cd571" providerId="ADAL" clId="{3A49E4BE-6933-47D1-862F-4811517519BB}" dt="2022-08-03T10:14:25.119" v="226" actId="20577"/>
        <pc:sldMkLst>
          <pc:docMk/>
          <pc:sldMk cId="2203983369" sldId="256"/>
        </pc:sldMkLst>
        <pc:spChg chg="mod">
          <ac:chgData name="Molly Jehan" userId="280a0d3b-a11f-4799-8f4a-29ba461cd571" providerId="ADAL" clId="{3A49E4BE-6933-47D1-862F-4811517519BB}" dt="2022-08-03T10:13:36.077" v="36" actId="20577"/>
          <ac:spMkLst>
            <pc:docMk/>
            <pc:sldMk cId="2203983369" sldId="256"/>
            <ac:spMk id="2" creationId="{39C1AE25-C846-4332-AA6C-C4D4DDBE5F5B}"/>
          </ac:spMkLst>
        </pc:spChg>
        <pc:spChg chg="mod">
          <ac:chgData name="Molly Jehan" userId="280a0d3b-a11f-4799-8f4a-29ba461cd571" providerId="ADAL" clId="{3A49E4BE-6933-47D1-862F-4811517519BB}" dt="2022-08-03T10:14:25.119" v="226" actId="20577"/>
          <ac:spMkLst>
            <pc:docMk/>
            <pc:sldMk cId="2203983369" sldId="256"/>
            <ac:spMk id="3" creationId="{F81D6427-3B1E-4ADA-AA47-285E4AE02439}"/>
          </ac:spMkLst>
        </pc:spChg>
      </pc:sldChg>
      <pc:sldChg chg="modSp new mod">
        <pc:chgData name="Molly Jehan" userId="280a0d3b-a11f-4799-8f4a-29ba461cd571" providerId="ADAL" clId="{3A49E4BE-6933-47D1-862F-4811517519BB}" dt="2022-08-03T10:22:28.617" v="444" actId="20577"/>
        <pc:sldMkLst>
          <pc:docMk/>
          <pc:sldMk cId="1265958593" sldId="257"/>
        </pc:sldMkLst>
        <pc:spChg chg="mod">
          <ac:chgData name="Molly Jehan" userId="280a0d3b-a11f-4799-8f4a-29ba461cd571" providerId="ADAL" clId="{3A49E4BE-6933-47D1-862F-4811517519BB}" dt="2022-08-03T10:14:35.019" v="244" actId="20577"/>
          <ac:spMkLst>
            <pc:docMk/>
            <pc:sldMk cId="1265958593" sldId="257"/>
            <ac:spMk id="2" creationId="{50614B7D-748A-428C-B0E2-66664ECE9164}"/>
          </ac:spMkLst>
        </pc:spChg>
        <pc:spChg chg="mod">
          <ac:chgData name="Molly Jehan" userId="280a0d3b-a11f-4799-8f4a-29ba461cd571" providerId="ADAL" clId="{3A49E4BE-6933-47D1-862F-4811517519BB}" dt="2022-08-03T10:22:28.617" v="444" actId="20577"/>
          <ac:spMkLst>
            <pc:docMk/>
            <pc:sldMk cId="1265958593" sldId="257"/>
            <ac:spMk id="3" creationId="{7F203B72-9FA3-4172-8B01-B135C9931BDD}"/>
          </ac:spMkLst>
        </pc:spChg>
      </pc:sldChg>
      <pc:sldChg chg="modSp new mod">
        <pc:chgData name="Molly Jehan" userId="280a0d3b-a11f-4799-8f4a-29ba461cd571" providerId="ADAL" clId="{3A49E4BE-6933-47D1-862F-4811517519BB}" dt="2022-08-03T10:27:18.648" v="727" actId="20577"/>
        <pc:sldMkLst>
          <pc:docMk/>
          <pc:sldMk cId="4114404313" sldId="258"/>
        </pc:sldMkLst>
        <pc:spChg chg="mod">
          <ac:chgData name="Molly Jehan" userId="280a0d3b-a11f-4799-8f4a-29ba461cd571" providerId="ADAL" clId="{3A49E4BE-6933-47D1-862F-4811517519BB}" dt="2022-08-03T10:24:40.631" v="458" actId="20577"/>
          <ac:spMkLst>
            <pc:docMk/>
            <pc:sldMk cId="4114404313" sldId="258"/>
            <ac:spMk id="2" creationId="{FDEC3B97-2EC4-4C9E-89B5-BEB3FBA9C52E}"/>
          </ac:spMkLst>
        </pc:spChg>
        <pc:spChg chg="mod">
          <ac:chgData name="Molly Jehan" userId="280a0d3b-a11f-4799-8f4a-29ba461cd571" providerId="ADAL" clId="{3A49E4BE-6933-47D1-862F-4811517519BB}" dt="2022-08-03T10:27:18.648" v="727" actId="20577"/>
          <ac:spMkLst>
            <pc:docMk/>
            <pc:sldMk cId="4114404313" sldId="258"/>
            <ac:spMk id="3" creationId="{4C945EAA-39FF-423D-A2EA-107604C09DA0}"/>
          </ac:spMkLst>
        </pc:spChg>
      </pc:sldChg>
      <pc:sldChg chg="modSp new mod addCm">
        <pc:chgData name="Molly Jehan" userId="280a0d3b-a11f-4799-8f4a-29ba461cd571" providerId="ADAL" clId="{3A49E4BE-6933-47D1-862F-4811517519BB}" dt="2022-08-03T10:43:46.663" v="1209" actId="20577"/>
        <pc:sldMkLst>
          <pc:docMk/>
          <pc:sldMk cId="2411231949" sldId="259"/>
        </pc:sldMkLst>
        <pc:spChg chg="mod">
          <ac:chgData name="Molly Jehan" userId="280a0d3b-a11f-4799-8f4a-29ba461cd571" providerId="ADAL" clId="{3A49E4BE-6933-47D1-862F-4811517519BB}" dt="2022-08-03T10:43:15.066" v="1039" actId="20577"/>
          <ac:spMkLst>
            <pc:docMk/>
            <pc:sldMk cId="2411231949" sldId="259"/>
            <ac:spMk id="2" creationId="{576679BB-896E-4DDE-9932-068A4D77C230}"/>
          </ac:spMkLst>
        </pc:spChg>
        <pc:spChg chg="mod">
          <ac:chgData name="Molly Jehan" userId="280a0d3b-a11f-4799-8f4a-29ba461cd571" providerId="ADAL" clId="{3A49E4BE-6933-47D1-862F-4811517519BB}" dt="2022-08-03T10:43:46.663" v="1209" actId="20577"/>
          <ac:spMkLst>
            <pc:docMk/>
            <pc:sldMk cId="2411231949" sldId="259"/>
            <ac:spMk id="3" creationId="{3F9593EE-39DE-42A6-A7E3-B69DB2470F25}"/>
          </ac:spMkLst>
        </pc:spChg>
      </pc:sldChg>
      <pc:sldChg chg="modSp add del mod">
        <pc:chgData name="Molly Jehan" userId="280a0d3b-a11f-4799-8f4a-29ba461cd571" providerId="ADAL" clId="{3A49E4BE-6933-47D1-862F-4811517519BB}" dt="2022-08-03T10:41:02.988" v="997" actId="47"/>
        <pc:sldMkLst>
          <pc:docMk/>
          <pc:sldMk cId="2920106609" sldId="267"/>
        </pc:sldMkLst>
        <pc:spChg chg="mod">
          <ac:chgData name="Molly Jehan" userId="280a0d3b-a11f-4799-8f4a-29ba461cd571" providerId="ADAL" clId="{3A49E4BE-6933-47D1-862F-4811517519BB}" dt="2022-08-03T10:33:31.299" v="840" actId="27636"/>
          <ac:spMkLst>
            <pc:docMk/>
            <pc:sldMk cId="2920106609" sldId="267"/>
            <ac:spMk id="3" creationId="{3501F2C7-1885-4F72-8629-557F38E25A21}"/>
          </ac:spMkLst>
        </pc:spChg>
      </pc:sldChg>
      <pc:sldChg chg="modSp add del mod">
        <pc:chgData name="Molly Jehan" userId="280a0d3b-a11f-4799-8f4a-29ba461cd571" providerId="ADAL" clId="{3A49E4BE-6933-47D1-862F-4811517519BB}" dt="2022-08-03T10:41:34.824" v="1006" actId="47"/>
        <pc:sldMkLst>
          <pc:docMk/>
          <pc:sldMk cId="347827380" sldId="270"/>
        </pc:sldMkLst>
        <pc:spChg chg="mod">
          <ac:chgData name="Molly Jehan" userId="280a0d3b-a11f-4799-8f4a-29ba461cd571" providerId="ADAL" clId="{3A49E4BE-6933-47D1-862F-4811517519BB}" dt="2022-08-03T10:41:12.579" v="1000" actId="21"/>
          <ac:spMkLst>
            <pc:docMk/>
            <pc:sldMk cId="347827380" sldId="270"/>
            <ac:spMk id="2" creationId="{BDB5ED1B-A72D-4BF6-B6C8-356278020E46}"/>
          </ac:spMkLst>
        </pc:spChg>
      </pc:sldChg>
      <pc:sldChg chg="modSp new mod">
        <pc:chgData name="Molly Jehan" userId="280a0d3b-a11f-4799-8f4a-29ba461cd571" providerId="ADAL" clId="{3A49E4BE-6933-47D1-862F-4811517519BB}" dt="2022-08-03T10:41:00.535" v="996" actId="20577"/>
        <pc:sldMkLst>
          <pc:docMk/>
          <pc:sldMk cId="1202364775" sldId="271"/>
        </pc:sldMkLst>
        <pc:spChg chg="mod">
          <ac:chgData name="Molly Jehan" userId="280a0d3b-a11f-4799-8f4a-29ba461cd571" providerId="ADAL" clId="{3A49E4BE-6933-47D1-862F-4811517519BB}" dt="2022-08-03T10:35:20.607" v="857" actId="20577"/>
          <ac:spMkLst>
            <pc:docMk/>
            <pc:sldMk cId="1202364775" sldId="271"/>
            <ac:spMk id="2" creationId="{3FAE0E21-9BB0-48E7-9674-432A5B2A4FD2}"/>
          </ac:spMkLst>
        </pc:spChg>
        <pc:spChg chg="mod">
          <ac:chgData name="Molly Jehan" userId="280a0d3b-a11f-4799-8f4a-29ba461cd571" providerId="ADAL" clId="{3A49E4BE-6933-47D1-862F-4811517519BB}" dt="2022-08-03T10:41:00.535" v="996" actId="20577"/>
          <ac:spMkLst>
            <pc:docMk/>
            <pc:sldMk cId="1202364775" sldId="271"/>
            <ac:spMk id="3" creationId="{C112DF0A-3E01-4760-8EFA-F7F09297599D}"/>
          </ac:spMkLst>
        </pc:spChg>
      </pc:sldChg>
      <pc:sldChg chg="addSp modSp new mod">
        <pc:chgData name="Molly Jehan" userId="280a0d3b-a11f-4799-8f4a-29ba461cd571" providerId="ADAL" clId="{3A49E4BE-6933-47D1-862F-4811517519BB}" dt="2022-08-03T10:41:27.678" v="1005"/>
        <pc:sldMkLst>
          <pc:docMk/>
          <pc:sldMk cId="50544101" sldId="272"/>
        </pc:sldMkLst>
        <pc:spChg chg="mod">
          <ac:chgData name="Molly Jehan" userId="280a0d3b-a11f-4799-8f4a-29ba461cd571" providerId="ADAL" clId="{3A49E4BE-6933-47D1-862F-4811517519BB}" dt="2022-08-03T10:41:24.014" v="1004" actId="404"/>
          <ac:spMkLst>
            <pc:docMk/>
            <pc:sldMk cId="50544101" sldId="272"/>
            <ac:spMk id="2" creationId="{29DB71D2-41E3-477B-AEEF-9D45487F1117}"/>
          </ac:spMkLst>
        </pc:spChg>
        <pc:picChg chg="add mod">
          <ac:chgData name="Molly Jehan" userId="280a0d3b-a11f-4799-8f4a-29ba461cd571" providerId="ADAL" clId="{3A49E4BE-6933-47D1-862F-4811517519BB}" dt="2022-08-03T10:41:27.678" v="1005"/>
          <ac:picMkLst>
            <pc:docMk/>
            <pc:sldMk cId="50544101" sldId="272"/>
            <ac:picMk id="4" creationId="{D16BF3C2-D67D-4C30-B4F4-41930738CCD7}"/>
          </ac:picMkLst>
        </pc:picChg>
      </pc:sldChg>
      <pc:sldChg chg="new del">
        <pc:chgData name="Molly Jehan" userId="280a0d3b-a11f-4799-8f4a-29ba461cd571" providerId="ADAL" clId="{3A49E4BE-6933-47D1-862F-4811517519BB}" dt="2022-08-03T10:48:03.036" v="1211" actId="47"/>
        <pc:sldMkLst>
          <pc:docMk/>
          <pc:sldMk cId="390167846" sldId="273"/>
        </pc:sldMkLst>
      </pc:sldChg>
      <pc:sldChg chg="add del">
        <pc:chgData name="Molly Jehan" userId="280a0d3b-a11f-4799-8f4a-29ba461cd571" providerId="ADAL" clId="{3A49E4BE-6933-47D1-862F-4811517519BB}" dt="2022-08-03T10:48:22.241" v="1234" actId="47"/>
        <pc:sldMkLst>
          <pc:docMk/>
          <pc:sldMk cId="690121944" sldId="273"/>
        </pc:sldMkLst>
      </pc:sldChg>
      <pc:sldChg chg="add del">
        <pc:chgData name="Molly Jehan" userId="280a0d3b-a11f-4799-8f4a-29ba461cd571" providerId="ADAL" clId="{3A49E4BE-6933-47D1-862F-4811517519BB}" dt="2022-08-03T10:48:52.842" v="1272" actId="47"/>
        <pc:sldMkLst>
          <pc:docMk/>
          <pc:sldMk cId="17637196" sldId="287"/>
        </pc:sldMkLst>
      </pc:sldChg>
      <pc:sldChg chg="modSp new mod">
        <pc:chgData name="Molly Jehan" userId="280a0d3b-a11f-4799-8f4a-29ba461cd571" providerId="ADAL" clId="{3A49E4BE-6933-47D1-862F-4811517519BB}" dt="2022-08-03T10:48:18.583" v="1233" actId="27636"/>
        <pc:sldMkLst>
          <pc:docMk/>
          <pc:sldMk cId="3418315632" sldId="288"/>
        </pc:sldMkLst>
        <pc:spChg chg="mod">
          <ac:chgData name="Molly Jehan" userId="280a0d3b-a11f-4799-8f4a-29ba461cd571" providerId="ADAL" clId="{3A49E4BE-6933-47D1-862F-4811517519BB}" dt="2022-08-03T10:48:13.420" v="1231" actId="20577"/>
          <ac:spMkLst>
            <pc:docMk/>
            <pc:sldMk cId="3418315632" sldId="288"/>
            <ac:spMk id="2" creationId="{2AF57A38-C498-4087-9392-1BD6A7C2BCEC}"/>
          </ac:spMkLst>
        </pc:spChg>
        <pc:spChg chg="mod">
          <ac:chgData name="Molly Jehan" userId="280a0d3b-a11f-4799-8f4a-29ba461cd571" providerId="ADAL" clId="{3A49E4BE-6933-47D1-862F-4811517519BB}" dt="2022-08-03T10:48:18.583" v="1233" actId="27636"/>
          <ac:spMkLst>
            <pc:docMk/>
            <pc:sldMk cId="3418315632" sldId="288"/>
            <ac:spMk id="3" creationId="{ABB26C64-BF27-4301-B959-8CFDF3C6CD42}"/>
          </ac:spMkLst>
        </pc:spChg>
      </pc:sldChg>
      <pc:sldChg chg="modSp new mod">
        <pc:chgData name="Molly Jehan" userId="280a0d3b-a11f-4799-8f4a-29ba461cd571" providerId="ADAL" clId="{3A49E4BE-6933-47D1-862F-4811517519BB}" dt="2022-08-03T10:49:23.412" v="1279" actId="207"/>
        <pc:sldMkLst>
          <pc:docMk/>
          <pc:sldMk cId="1774578322" sldId="289"/>
        </pc:sldMkLst>
        <pc:spChg chg="mod">
          <ac:chgData name="Molly Jehan" userId="280a0d3b-a11f-4799-8f4a-29ba461cd571" providerId="ADAL" clId="{3A49E4BE-6933-47D1-862F-4811517519BB}" dt="2022-08-03T10:48:46.047" v="1269" actId="20577"/>
          <ac:spMkLst>
            <pc:docMk/>
            <pc:sldMk cId="1774578322" sldId="289"/>
            <ac:spMk id="2" creationId="{8D5B8282-7E4B-4045-888F-821982DBD670}"/>
          </ac:spMkLst>
        </pc:spChg>
        <pc:spChg chg="mod">
          <ac:chgData name="Molly Jehan" userId="280a0d3b-a11f-4799-8f4a-29ba461cd571" providerId="ADAL" clId="{3A49E4BE-6933-47D1-862F-4811517519BB}" dt="2022-08-03T10:49:23.412" v="1279" actId="207"/>
          <ac:spMkLst>
            <pc:docMk/>
            <pc:sldMk cId="1774578322" sldId="289"/>
            <ac:spMk id="3" creationId="{41EAEC64-0A08-408E-828D-7630FD8BB2F9}"/>
          </ac:spMkLst>
        </pc:spChg>
      </pc:sldChg>
      <pc:sldChg chg="add del">
        <pc:chgData name="Molly Jehan" userId="280a0d3b-a11f-4799-8f4a-29ba461cd571" providerId="ADAL" clId="{3A49E4BE-6933-47D1-862F-4811517519BB}" dt="2022-08-03T10:50:33.381" v="1293" actId="47"/>
        <pc:sldMkLst>
          <pc:docMk/>
          <pc:sldMk cId="44450390" sldId="290"/>
        </pc:sldMkLst>
      </pc:sldChg>
      <pc:sldChg chg="modSp new mod">
        <pc:chgData name="Molly Jehan" userId="280a0d3b-a11f-4799-8f4a-29ba461cd571" providerId="ADAL" clId="{3A49E4BE-6933-47D1-862F-4811517519BB}" dt="2022-08-03T10:54:38.794" v="1520" actId="20577"/>
        <pc:sldMkLst>
          <pc:docMk/>
          <pc:sldMk cId="3088918550" sldId="291"/>
        </pc:sldMkLst>
        <pc:spChg chg="mod">
          <ac:chgData name="Molly Jehan" userId="280a0d3b-a11f-4799-8f4a-29ba461cd571" providerId="ADAL" clId="{3A49E4BE-6933-47D1-862F-4811517519BB}" dt="2022-08-03T10:50:20.361" v="1291" actId="20577"/>
          <ac:spMkLst>
            <pc:docMk/>
            <pc:sldMk cId="3088918550" sldId="291"/>
            <ac:spMk id="2" creationId="{44D92FB1-EF58-4A28-956B-7F638DEB31EA}"/>
          </ac:spMkLst>
        </pc:spChg>
        <pc:spChg chg="mod">
          <ac:chgData name="Molly Jehan" userId="280a0d3b-a11f-4799-8f4a-29ba461cd571" providerId="ADAL" clId="{3A49E4BE-6933-47D1-862F-4811517519BB}" dt="2022-08-03T10:54:38.794" v="1520" actId="20577"/>
          <ac:spMkLst>
            <pc:docMk/>
            <pc:sldMk cId="3088918550" sldId="291"/>
            <ac:spMk id="3" creationId="{06D853EE-8ACE-492E-8135-238A0FBB8043}"/>
          </ac:spMkLst>
        </pc:spChg>
      </pc:sldChg>
      <pc:sldChg chg="modSp new mod">
        <pc:chgData name="Molly Jehan" userId="280a0d3b-a11f-4799-8f4a-29ba461cd571" providerId="ADAL" clId="{3A49E4BE-6933-47D1-862F-4811517519BB}" dt="2022-08-03T11:11:52.973" v="1916" actId="20577"/>
        <pc:sldMkLst>
          <pc:docMk/>
          <pc:sldMk cId="776089269" sldId="292"/>
        </pc:sldMkLst>
        <pc:spChg chg="mod">
          <ac:chgData name="Molly Jehan" userId="280a0d3b-a11f-4799-8f4a-29ba461cd571" providerId="ADAL" clId="{3A49E4BE-6933-47D1-862F-4811517519BB}" dt="2022-08-03T10:55:48.578" v="1556" actId="20577"/>
          <ac:spMkLst>
            <pc:docMk/>
            <pc:sldMk cId="776089269" sldId="292"/>
            <ac:spMk id="2" creationId="{22EB8271-4002-49E5-A5CF-44146BD21444}"/>
          </ac:spMkLst>
        </pc:spChg>
        <pc:spChg chg="mod">
          <ac:chgData name="Molly Jehan" userId="280a0d3b-a11f-4799-8f4a-29ba461cd571" providerId="ADAL" clId="{3A49E4BE-6933-47D1-862F-4811517519BB}" dt="2022-08-03T11:11:52.973" v="1916" actId="20577"/>
          <ac:spMkLst>
            <pc:docMk/>
            <pc:sldMk cId="776089269" sldId="292"/>
            <ac:spMk id="3" creationId="{3AA555C3-44C9-41CE-9F7C-C451AAC13C92}"/>
          </ac:spMkLst>
        </pc:spChg>
      </pc:sldChg>
      <pc:sldChg chg="modSp add mod">
        <pc:chgData name="Molly Jehan" userId="280a0d3b-a11f-4799-8f4a-29ba461cd571" providerId="ADAL" clId="{3A49E4BE-6933-47D1-862F-4811517519BB}" dt="2022-08-09T11:14:43.135" v="1999" actId="20577"/>
        <pc:sldMkLst>
          <pc:docMk/>
          <pc:sldMk cId="1035261048" sldId="293"/>
        </pc:sldMkLst>
        <pc:spChg chg="mod">
          <ac:chgData name="Molly Jehan" userId="280a0d3b-a11f-4799-8f4a-29ba461cd571" providerId="ADAL" clId="{3A49E4BE-6933-47D1-862F-4811517519BB}" dt="2022-08-09T11:14:07.512" v="1927" actId="20577"/>
          <ac:spMkLst>
            <pc:docMk/>
            <pc:sldMk cId="1035261048" sldId="293"/>
            <ac:spMk id="2" creationId="{44D92FB1-EF58-4A28-956B-7F638DEB31EA}"/>
          </ac:spMkLst>
        </pc:spChg>
        <pc:spChg chg="mod">
          <ac:chgData name="Molly Jehan" userId="280a0d3b-a11f-4799-8f4a-29ba461cd571" providerId="ADAL" clId="{3A49E4BE-6933-47D1-862F-4811517519BB}" dt="2022-08-09T11:14:43.135" v="1999" actId="20577"/>
          <ac:spMkLst>
            <pc:docMk/>
            <pc:sldMk cId="1035261048" sldId="293"/>
            <ac:spMk id="3" creationId="{06D853EE-8ACE-492E-8135-238A0FBB8043}"/>
          </ac:spMkLst>
        </pc:spChg>
      </pc:sldChg>
      <pc:sldChg chg="modSp new mod">
        <pc:chgData name="Molly Jehan" userId="280a0d3b-a11f-4799-8f4a-29ba461cd571" providerId="ADAL" clId="{3A49E4BE-6933-47D1-862F-4811517519BB}" dt="2022-08-09T11:20:19.480" v="2297" actId="20577"/>
        <pc:sldMkLst>
          <pc:docMk/>
          <pc:sldMk cId="1335407226" sldId="294"/>
        </pc:sldMkLst>
        <pc:spChg chg="mod">
          <ac:chgData name="Molly Jehan" userId="280a0d3b-a11f-4799-8f4a-29ba461cd571" providerId="ADAL" clId="{3A49E4BE-6933-47D1-862F-4811517519BB}" dt="2022-08-09T11:16:40.138" v="2010" actId="20577"/>
          <ac:spMkLst>
            <pc:docMk/>
            <pc:sldMk cId="1335407226" sldId="294"/>
            <ac:spMk id="2" creationId="{785DB4C5-5054-495C-B978-1F738540905D}"/>
          </ac:spMkLst>
        </pc:spChg>
        <pc:spChg chg="mod">
          <ac:chgData name="Molly Jehan" userId="280a0d3b-a11f-4799-8f4a-29ba461cd571" providerId="ADAL" clId="{3A49E4BE-6933-47D1-862F-4811517519BB}" dt="2022-08-09T11:20:19.480" v="2297" actId="20577"/>
          <ac:spMkLst>
            <pc:docMk/>
            <pc:sldMk cId="1335407226" sldId="294"/>
            <ac:spMk id="3" creationId="{B0828318-AE90-4617-AFA2-DAE49C32B76E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03T11:34:59.515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62B6C-25E9-434B-88DA-0371A1BDF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BC0223-9FA8-4554-8C09-E0FA45E1C6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AB08A-A5E2-443F-A597-949711557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242F07-E4BF-4222-9330-0CAAF62A7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C51B2-FA93-43C7-878D-5B3ABFFF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35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CD55F-F140-4A64-8B09-60CB93B09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F18EE0-8BF9-4D9A-A578-DC9610FD3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0B1F72-B450-475D-8C8B-A9CA4A745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23DB9-B885-4F08-B3A7-960B68067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27573-4311-40B9-A632-2E7138500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23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D16D95-D42F-4571-A0B8-58EAA213C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2923B-FE08-4472-8DA5-07CAD848A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6733A-AE9A-4F44-BF78-4A18D422C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678BF-3962-45B3-BFAE-E8FA5852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4EDA0-F8B6-4FB9-919C-D36F6B7D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24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331528-0755-4192-A8E7-E8CF2DCC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0D007-211D-40D0-8BD3-06026550E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CAD6C-A280-42A8-AD4D-BD688B270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CA5D2-57EF-4501-A704-96687553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DBCF6F-1840-4DDD-AB0C-CFDC71CF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585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2B8F4-C8BC-4CB0-9C93-70EB388C1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C1E41-2B64-49E4-940E-328D0DABC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E5F3A-A2D4-45C5-80B9-11B928DC4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F1615-7208-4AF6-A88A-175880EEC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749B58-DD10-4976-9505-CFF82B40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61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4345A-8F2A-4F6A-AD1D-052C7E10F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1EC57-A8B9-4B77-A92E-05CE982CB3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8D2E78-33A7-425D-BD92-BD9B5EC448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3D4D1-1675-430B-B555-9DC9D957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D3595-7305-412D-B1DF-832ADA1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F3965-9660-4012-BA48-880214373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910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51809-B671-4C96-B8FD-6F9188F01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2BED9-BC45-40CA-A9BA-E3D15973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2E5F78-DE3A-4ABC-AC5D-D3636973F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DE9C1F-93B7-47E2-80D3-F61ABDF39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5F2F1-058D-423D-BF3B-161EB9100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405A5D-1875-437F-BE85-F4A4814B9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9FBE42-AEAE-43A4-90DF-4759B4C8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AED77-3DC2-46D8-905C-F3C34337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2F91D-413C-45AF-805F-BE2A33CE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946B7F-EA3D-476A-A29F-10A4D6BD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81B4C-73CF-4F0C-83A0-14BC431C3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865DEC-75C8-4265-819E-8BFFB03E2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69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DB4E1F-7CB5-43DA-B13B-669BFFE7E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3BCCA-BACC-43BC-898D-D3F239672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EDB88-4ED0-4800-A34C-338906EA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40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82530-9911-4CF9-9F33-6CCA8719A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F1F50D-76D6-4311-93A9-0CE25D85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09FFB-F4C5-4C8D-B4FB-30341878F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DC56E-5304-43CF-A3F0-014EDC323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E9407-46F8-467E-964D-C46E13482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4BF4-ABA1-42F1-AD2A-1F40E3CF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794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76A7-977A-48EA-A606-A21491BFD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583372-0285-4AEF-862F-8931761A4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57C510-5432-491A-87DF-92333184A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A12738-7641-4DAC-A61C-E2D1DCD5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F06255-D4F3-4689-A563-5E6F38D83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69E0A-CF89-49FB-9DE5-31D35F4D2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89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2AC294-49EC-4164-8D13-9C710CE6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5AD97-01FD-4B0A-BBCE-3B1B7DACB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B4B29-94CC-403A-9BA1-6CAB79B480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C91D5-865F-40A6-BD91-C3859F06CE3D}" type="datetimeFigureOut">
              <a:rPr lang="en-GB" smtClean="0"/>
              <a:t>09/09/2022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F26F2E-21FF-44A3-97EA-9797369F89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8619A-ECE0-483B-A81A-7471BE167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1CC1C-BC78-4123-B822-2C74C72222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01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aaDUqEbbmW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471135F9-C6E0-8100-21EC-42AB7E970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107" y="-25052"/>
            <a:ext cx="12715310" cy="71523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C1AE25-C846-4332-AA6C-C4D4DDBE5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87152"/>
            <a:ext cx="9144000" cy="2387600"/>
          </a:xfrm>
        </p:spPr>
        <p:txBody>
          <a:bodyPr/>
          <a:lstStyle/>
          <a:p>
            <a:r>
              <a:rPr lang="en-GB" dirty="0"/>
              <a:t>A Visit to the States Chamber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1D6427-3B1E-4ADA-AA47-285E4AE024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66827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Lesson 1</a:t>
            </a:r>
          </a:p>
          <a:p>
            <a:endParaRPr lang="en-GB" dirty="0"/>
          </a:p>
          <a:p>
            <a:r>
              <a:rPr lang="en-GB" dirty="0"/>
              <a:t>Learning Objectives:</a:t>
            </a:r>
          </a:p>
          <a:p>
            <a:r>
              <a:rPr lang="en-GB" dirty="0"/>
              <a:t>To understand how decisions are made in Jersey.</a:t>
            </a:r>
          </a:p>
          <a:p>
            <a:r>
              <a:rPr lang="en-GB" dirty="0"/>
              <a:t>To be able to consider local issues and how States Members might solve them.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E139BBB4-3AE8-236F-A3BF-2EB0202F8C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992" y="641565"/>
            <a:ext cx="2332016" cy="249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8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209B6D49-5A76-40CC-4097-59DC121BB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559429" cy="70646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D92FB1-EF58-4A28-956B-7F638DEB3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42306"/>
            <a:ext cx="10515600" cy="905377"/>
          </a:xfrm>
        </p:spPr>
        <p:txBody>
          <a:bodyPr/>
          <a:lstStyle/>
          <a:p>
            <a:r>
              <a:rPr lang="en-GB" dirty="0"/>
              <a:t>Recap Quiz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853EE-8ACE-492E-8135-238A0FBB8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43825"/>
            <a:ext cx="10515600" cy="297202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How many States Members are there in the States Assembly?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group do ‘Executive Members’ make up in the Assembly?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name for the members that make up the Scrutiny Panels?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often are general elections held?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When will the next general election be held in Jersey?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52CF535B-F73C-8A6C-BE08-FDA3AA214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3950240" y="1052326"/>
            <a:ext cx="2139950" cy="174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918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8F40392B-2CCB-5085-6AFA-212432E5B5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D92FB1-EF58-4A28-956B-7F638DEB3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Recap Quiz - 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853EE-8ACE-492E-8135-238A0FBB8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How many States Members are there in the States Assembly? </a:t>
            </a:r>
            <a:r>
              <a:rPr lang="en-GB" dirty="0">
                <a:solidFill>
                  <a:srgbClr val="C00000"/>
                </a:solidFill>
              </a:rPr>
              <a:t>49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group do ‘Executive Members’ make up in the Assembly? </a:t>
            </a:r>
            <a:r>
              <a:rPr lang="en-GB" dirty="0">
                <a:solidFill>
                  <a:srgbClr val="C00000"/>
                </a:solidFill>
              </a:rPr>
              <a:t>Council of Ministers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What is the name for the members that make up the Scrutiny Panels? </a:t>
            </a:r>
            <a:r>
              <a:rPr lang="en-GB" dirty="0">
                <a:solidFill>
                  <a:srgbClr val="C00000"/>
                </a:solidFill>
              </a:rPr>
              <a:t>Non-Executive Members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How often are general elections held? </a:t>
            </a:r>
            <a:r>
              <a:rPr lang="en-GB" dirty="0">
                <a:solidFill>
                  <a:srgbClr val="C00000"/>
                </a:solidFill>
              </a:rPr>
              <a:t>Once every 4 years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When will the next general election be held in Jersey? </a:t>
            </a:r>
            <a:r>
              <a:rPr lang="en-GB" dirty="0">
                <a:solidFill>
                  <a:srgbClr val="C00000"/>
                </a:solidFill>
              </a:rPr>
              <a:t>2026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61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ord&#10;&#10;Description automatically generated with medium confidence">
            <a:extLst>
              <a:ext uri="{FF2B5EF4-FFF2-40B4-BE49-F238E27FC236}">
                <a16:creationId xmlns:a16="http://schemas.microsoft.com/office/drawing/2014/main" id="{CDD30905-6CA2-9C3F-FD6E-711D9B68E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5DB4C5-5054-495C-B978-1F7385409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4086" y="2803633"/>
            <a:ext cx="3545910" cy="1250733"/>
          </a:xfrm>
        </p:spPr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28318-AE90-4617-AFA2-DAE49C32B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592" y="682907"/>
            <a:ext cx="5053208" cy="58118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Read ‘What is Scrutiny’ section on pg. 4.</a:t>
            </a:r>
          </a:p>
          <a:p>
            <a:pPr marL="0" indent="0">
              <a:buNone/>
            </a:pP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Complete the short research task at the bottom of the page. </a:t>
            </a:r>
          </a:p>
          <a:p>
            <a:pPr marL="0" indent="0">
              <a:buNone/>
            </a:pPr>
            <a:endParaRPr lang="en-GB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dirty="0">
                <a:cs typeface="Times New Roman" panose="02020603050405020304" pitchFamily="18" charset="0"/>
              </a:rPr>
              <a:t>Go for Gold!: </a:t>
            </a:r>
          </a:p>
          <a:p>
            <a:pPr marL="0" indent="0">
              <a:buNone/>
            </a:pPr>
            <a:r>
              <a:rPr lang="en-GB" dirty="0">
                <a:cs typeface="Times New Roman" panose="02020603050405020304" pitchFamily="18" charset="0"/>
              </a:rPr>
              <a:t>What are the names of the Scrutiny panels? </a:t>
            </a:r>
          </a:p>
          <a:p>
            <a:pPr marL="0" indent="0">
              <a:buNone/>
            </a:pPr>
            <a:r>
              <a:rPr lang="en-GB" dirty="0">
                <a:cs typeface="Times New Roman" panose="02020603050405020304" pitchFamily="18" charset="0"/>
              </a:rPr>
              <a:t>Which States Members sit on each of them? </a:t>
            </a:r>
          </a:p>
          <a:p>
            <a:pPr marL="0" indent="0">
              <a:buNone/>
            </a:pPr>
            <a:r>
              <a:rPr lang="en-GB" dirty="0">
                <a:cs typeface="Times New Roman" panose="02020603050405020304" pitchFamily="18" charset="0"/>
              </a:rPr>
              <a:t>Create a short poster / PPT presentation that shows the setup of Scrutiny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40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522CF846-2566-5E81-8DDE-7989CF6FD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614B7D-748A-428C-B0E2-66664ECE9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03B72-9FA3-4172-8B01-B135C9931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What would you change </a:t>
            </a:r>
            <a:br>
              <a:rPr lang="en-GB" dirty="0"/>
            </a:br>
            <a:r>
              <a:rPr lang="en-GB" dirty="0"/>
              <a:t>about Jersey? Why?</a:t>
            </a:r>
          </a:p>
        </p:txBody>
      </p:sp>
    </p:spTree>
    <p:extLst>
      <p:ext uri="{BB962C8B-B14F-4D97-AF65-F5344CB8AC3E}">
        <p14:creationId xmlns:p14="http://schemas.microsoft.com/office/powerpoint/2010/main" val="126595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Word&#10;&#10;Description automatically generated with medium confidence">
            <a:extLst>
              <a:ext uri="{FF2B5EF4-FFF2-40B4-BE49-F238E27FC236}">
                <a16:creationId xmlns:a16="http://schemas.microsoft.com/office/drawing/2014/main" id="{321BD8E4-7E70-69F7-BFE0-58246591E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EC3B97-2EC4-4C9E-89B5-BEB3FBA9C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530" y="2852530"/>
            <a:ext cx="4081670" cy="488052"/>
          </a:xfrm>
        </p:spPr>
        <p:txBody>
          <a:bodyPr>
            <a:normAutofit fontScale="90000"/>
          </a:bodyPr>
          <a:lstStyle/>
          <a:p>
            <a:r>
              <a:rPr lang="en-GB" dirty="0"/>
              <a:t>Media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45EAA-39FF-423D-A2EA-107604C09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982" y="1027906"/>
            <a:ext cx="5092148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Look through the articles and papers to try and find out what other people in Jersey might want to change. </a:t>
            </a:r>
          </a:p>
        </p:txBody>
      </p:sp>
    </p:spTree>
    <p:extLst>
      <p:ext uri="{BB962C8B-B14F-4D97-AF65-F5344CB8AC3E}">
        <p14:creationId xmlns:p14="http://schemas.microsoft.com/office/powerpoint/2010/main" val="4114404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26521A3F-3FC6-9C42-B8FF-5C4B4D78D1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6679BB-896E-4DDE-9932-068A4D77C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991" y="866166"/>
            <a:ext cx="4435258" cy="3305001"/>
          </a:xfrm>
        </p:spPr>
        <p:txBody>
          <a:bodyPr/>
          <a:lstStyle/>
          <a:p>
            <a:r>
              <a:rPr lang="en-GB" dirty="0"/>
              <a:t>Who makes decisions about the future of Jersey?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593EE-39DE-42A6-A7E3-B69DB2470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6165" y="4171167"/>
            <a:ext cx="4877844" cy="491183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Make a mind map with all of the people you think are involved in making these important decision.</a:t>
            </a:r>
          </a:p>
        </p:txBody>
      </p:sp>
    </p:spTree>
    <p:extLst>
      <p:ext uri="{BB962C8B-B14F-4D97-AF65-F5344CB8AC3E}">
        <p14:creationId xmlns:p14="http://schemas.microsoft.com/office/powerpoint/2010/main" val="2411231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0CB4AE45-03F3-64FD-98D0-7E6E40D6FC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AE0E21-9BB0-48E7-9674-432A5B2A4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States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2DF0A-3E01-4760-8EFA-F7F092975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Jersey’s elected parliament</a:t>
            </a:r>
          </a:p>
          <a:p>
            <a:r>
              <a:rPr lang="en-GB" dirty="0"/>
              <a:t>Makes and revises the Island’s laws</a:t>
            </a:r>
          </a:p>
          <a:p>
            <a:r>
              <a:rPr lang="en-GB" dirty="0"/>
              <a:t>Has 49 States Members: 37 Deputies and 12 Constables</a:t>
            </a:r>
          </a:p>
        </p:txBody>
      </p:sp>
    </p:spTree>
    <p:extLst>
      <p:ext uri="{BB962C8B-B14F-4D97-AF65-F5344CB8AC3E}">
        <p14:creationId xmlns:p14="http://schemas.microsoft.com/office/powerpoint/2010/main" val="1202364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B71D2-41E3-477B-AEEF-9D45487F1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latin typeface="+mn-lt"/>
              </a:rPr>
              <a:t>https://www.youtube.com/watch?v=FcYQPxb2xEs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4F1F2-2E92-4533-8E4F-2360E078C5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D16BF3C2-D67D-4C30-B4F4-41930738CC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93" r="6880" b="2881"/>
          <a:stretch/>
        </p:blipFill>
        <p:spPr>
          <a:xfrm>
            <a:off x="-15240" y="1318432"/>
            <a:ext cx="12217400" cy="56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44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1C0B417-B058-4907-D2DB-C10661669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57A38-C498-4087-9392-1BD6A7C2B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r>
              <a:rPr lang="en-GB" dirty="0"/>
              <a:t>True or False?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26C64-BF27-4301-B959-8CFDF3C6C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6541" y="551993"/>
            <a:ext cx="5366359" cy="592644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There are 49 States Members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States Members all have an equal vote in the States Chamber, regardless of their position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States Members who form the Government are also known as ‘Superior Members’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All States Members vote to elect a Chief Minister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Government have responsibility for policies and the day to day running of the Island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Scrutiny panels are set up to review proposals that the Government make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315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DE453B92-C1D2-377F-774A-76F210E63A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5B8282-7E4B-4045-888F-821982DBD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True or False? - 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EC64-0A08-408E-828D-7630FD8BB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There are 49 States Members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TRUE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States Members all have an equal vote in the States Chamber, regardless of their position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TRUE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States Members who form the Government are also known as ‘Superior Members’ </a:t>
            </a:r>
            <a:r>
              <a:rPr lang="en-GB" dirty="0">
                <a:solidFill>
                  <a:srgbClr val="C00000"/>
                </a:solidFill>
              </a:rPr>
              <a:t>FALSE</a:t>
            </a:r>
            <a:r>
              <a:rPr lang="en-GB" dirty="0"/>
              <a:t> </a:t>
            </a:r>
            <a:r>
              <a:rPr lang="mr-IN" dirty="0">
                <a:solidFill>
                  <a:srgbClr val="C00000"/>
                </a:solidFill>
              </a:rPr>
              <a:t>–</a:t>
            </a:r>
            <a:r>
              <a:rPr lang="en-GB" dirty="0">
                <a:solidFill>
                  <a:srgbClr val="C00000"/>
                </a:solidFill>
              </a:rPr>
              <a:t> they’re known as ‘Executive Members’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All States Members vote to elect a Chief Minister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TRUE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Government have responsibility for policies and the day to day running of the Island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TRUE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Scrutiny panels are set up to review proposals that the Government make 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TRUE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57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C1B82E0-A3E7-3886-E84A-D5EC4D0B22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371" y="-250521"/>
            <a:ext cx="13138413" cy="73903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EB8271-4002-49E5-A5CF-44146BD21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581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Consolidate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555C3-44C9-41CE-9F7C-C451AAC13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5489" y="1224419"/>
            <a:ext cx="4709787" cy="440916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If you were Minister in charge of Education, what 3 things would you like to change about schools in Jersey and why?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Make sure you explain in detail your changes and the reasons you think they will improve schools.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6089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E043CC2AFE074EA5A89B8FD9A7F5C1" ma:contentTypeVersion="19" ma:contentTypeDescription="Create a new document." ma:contentTypeScope="" ma:versionID="6344616214eb3c8add25bfc6042991b9">
  <xsd:schema xmlns:xsd="http://www.w3.org/2001/XMLSchema" xmlns:xs="http://www.w3.org/2001/XMLSchema" xmlns:p="http://schemas.microsoft.com/office/2006/metadata/properties" xmlns:ns2="6b6bded8-5071-49cd-8a9a-191089183ab1" xmlns:ns3="61a744c4-205d-4407-bfab-95db8798da8f" xmlns:ns4="51fde2af-a69d-4252-b1a1-a378bcdad737" targetNamespace="http://schemas.microsoft.com/office/2006/metadata/properties" ma:root="true" ma:fieldsID="37a2757bb92daba6c01fd55b44199587" ns2:_="" ns3:_="" ns4:_="">
    <xsd:import namespace="6b6bded8-5071-49cd-8a9a-191089183ab1"/>
    <xsd:import namespace="61a744c4-205d-4407-bfab-95db8798da8f"/>
    <xsd:import namespace="51fde2af-a69d-4252-b1a1-a378bcdad7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6bded8-5071-49cd-8a9a-191089183a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d51de4b-dbbc-4cb2-a294-3983c1b8930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744c4-205d-4407-bfab-95db8798da8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fde2af-a69d-4252-b1a1-a378bcdad737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7bbcde0-515b-4a05-8877-2d0bf46eb33a}" ma:internalName="TaxCatchAll" ma:showField="CatchAllData" ma:web="61a744c4-205d-4407-bfab-95db8798da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1fde2af-a69d-4252-b1a1-a378bcdad737" xsi:nil="true"/>
    <lcf76f155ced4ddcb4097134ff3c332f xmlns="6b6bded8-5071-49cd-8a9a-191089183ab1">
      <Terms xmlns="http://schemas.microsoft.com/office/infopath/2007/PartnerControls"/>
    </lcf76f155ced4ddcb4097134ff3c332f>
    <SharedWithUsers xmlns="61a744c4-205d-4407-bfab-95db8798da8f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6C5B515-F8DE-4525-945F-DBA929CFC392}"/>
</file>

<file path=customXml/itemProps2.xml><?xml version="1.0" encoding="utf-8"?>
<ds:datastoreItem xmlns:ds="http://schemas.openxmlformats.org/officeDocument/2006/customXml" ds:itemID="{F09770BC-4547-420B-B8F2-4D8D94BE9472}"/>
</file>

<file path=customXml/itemProps3.xml><?xml version="1.0" encoding="utf-8"?>
<ds:datastoreItem xmlns:ds="http://schemas.openxmlformats.org/officeDocument/2006/customXml" ds:itemID="{BF2ED5B0-882D-46A5-B8D7-631666A97A16}"/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535</Words>
  <Application>Microsoft Macintosh PowerPoint</Application>
  <PresentationFormat>Widescreen</PresentationFormat>
  <Paragraphs>63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A Visit to the States Chamber</vt:lpstr>
      <vt:lpstr>Think, Pair, Share</vt:lpstr>
      <vt:lpstr>Media Review</vt:lpstr>
      <vt:lpstr>Who makes decisions about the future of Jersey?</vt:lpstr>
      <vt:lpstr>States Assembly</vt:lpstr>
      <vt:lpstr>https://www.youtube.com/watch?v=FcYQPxb2xEs</vt:lpstr>
      <vt:lpstr>True or False?</vt:lpstr>
      <vt:lpstr>True or False? - Answers</vt:lpstr>
      <vt:lpstr>Consolidate</vt:lpstr>
      <vt:lpstr>Recap Quiz</vt:lpstr>
      <vt:lpstr>Recap Quiz - Answers</vt:lpstr>
      <vt:lpstr>Homework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Molly Jehan</dc:creator>
  <cp:lastModifiedBy>Emma Le Gallais</cp:lastModifiedBy>
  <cp:revision>1</cp:revision>
  <dcterms:created xsi:type="dcterms:W3CDTF">2022-08-03T09:35:59Z</dcterms:created>
  <dcterms:modified xsi:type="dcterms:W3CDTF">2022-09-09T12:23:18Z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0x01010007E043CC2AFE074EA5A89B8FD9A7F5C1</vt:lpwstr>
  </property>
  <property fmtid="{D5CDD505-2E9C-101B-9397-08002B2CF9AE}" pid="3" name="Order">
    <vt:r8>22700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