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84C9C4-3C61-C940-9364-94E45E78ABB0}" v="57" dt="2022-09-09T12:30:45.218"/>
    <p1510:client id="{3C19EE0C-0D61-4EF9-A57A-0AA2568EF1C8}" v="6" dt="2022-09-09T11:13:30.6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0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Le Gallais" userId="fc687e38-e4fb-4e67-b858-2c9e00185f80" providerId="ADAL" clId="{1884C9C4-3C61-C940-9364-94E45E78ABB0}"/>
    <pc:docChg chg="undo custSel modSld">
      <pc:chgData name="Emma Le Gallais" userId="fc687e38-e4fb-4e67-b858-2c9e00185f80" providerId="ADAL" clId="{1884C9C4-3C61-C940-9364-94E45E78ABB0}" dt="2022-09-09T12:31:04.336" v="190" actId="1076"/>
      <pc:docMkLst>
        <pc:docMk/>
      </pc:docMkLst>
      <pc:sldChg chg="addSp modSp mod">
        <pc:chgData name="Emma Le Gallais" userId="fc687e38-e4fb-4e67-b858-2c9e00185f80" providerId="ADAL" clId="{1884C9C4-3C61-C940-9364-94E45E78ABB0}" dt="2022-09-09T12:24:07.296" v="63" actId="1076"/>
        <pc:sldMkLst>
          <pc:docMk/>
          <pc:sldMk cId="2833160294" sldId="256"/>
        </pc:sldMkLst>
        <pc:spChg chg="mod">
          <ac:chgData name="Emma Le Gallais" userId="fc687e38-e4fb-4e67-b858-2c9e00185f80" providerId="ADAL" clId="{1884C9C4-3C61-C940-9364-94E45E78ABB0}" dt="2022-09-09T12:23:57.221" v="60" actId="1076"/>
          <ac:spMkLst>
            <pc:docMk/>
            <pc:sldMk cId="2833160294" sldId="256"/>
            <ac:spMk id="2" creationId="{723CF83A-488E-48EE-86A3-1A01D173AC04}"/>
          </ac:spMkLst>
        </pc:spChg>
        <pc:spChg chg="mod">
          <ac:chgData name="Emma Le Gallais" userId="fc687e38-e4fb-4e67-b858-2c9e00185f80" providerId="ADAL" clId="{1884C9C4-3C61-C940-9364-94E45E78ABB0}" dt="2022-09-09T12:23:57.221" v="60" actId="1076"/>
          <ac:spMkLst>
            <pc:docMk/>
            <pc:sldMk cId="2833160294" sldId="256"/>
            <ac:spMk id="3" creationId="{9161DE91-9AE6-4CE0-8FE0-59339E91E8DE}"/>
          </ac:spMkLst>
        </pc:spChg>
        <pc:picChg chg="mod">
          <ac:chgData name="Emma Le Gallais" userId="fc687e38-e4fb-4e67-b858-2c9e00185f80" providerId="ADAL" clId="{1884C9C4-3C61-C940-9364-94E45E78ABB0}" dt="2022-09-09T12:23:51.947" v="59" actId="1076"/>
          <ac:picMkLst>
            <pc:docMk/>
            <pc:sldMk cId="2833160294" sldId="256"/>
            <ac:picMk id="4" creationId="{847AB83F-F883-292B-4A7C-E26FA2A17EB1}"/>
          </ac:picMkLst>
        </pc:picChg>
        <pc:picChg chg="add mod">
          <ac:chgData name="Emma Le Gallais" userId="fc687e38-e4fb-4e67-b858-2c9e00185f80" providerId="ADAL" clId="{1884C9C4-3C61-C940-9364-94E45E78ABB0}" dt="2022-09-09T12:24:07.296" v="63" actId="1076"/>
          <ac:picMkLst>
            <pc:docMk/>
            <pc:sldMk cId="2833160294" sldId="256"/>
            <ac:picMk id="6" creationId="{16EF15B7-C19A-4C17-C570-C02E35B71B76}"/>
          </ac:picMkLst>
        </pc:picChg>
      </pc:sldChg>
      <pc:sldChg chg="addSp modSp mod">
        <pc:chgData name="Emma Le Gallais" userId="fc687e38-e4fb-4e67-b858-2c9e00185f80" providerId="ADAL" clId="{1884C9C4-3C61-C940-9364-94E45E78ABB0}" dt="2022-09-09T11:14:41.851" v="14" actId="207"/>
        <pc:sldMkLst>
          <pc:docMk/>
          <pc:sldMk cId="1127105146" sldId="257"/>
        </pc:sldMkLst>
        <pc:spChg chg="mod">
          <ac:chgData name="Emma Le Gallais" userId="fc687e38-e4fb-4e67-b858-2c9e00185f80" providerId="ADAL" clId="{1884C9C4-3C61-C940-9364-94E45E78ABB0}" dt="2022-09-09T11:14:39.330" v="13" actId="1076"/>
          <ac:spMkLst>
            <pc:docMk/>
            <pc:sldMk cId="1127105146" sldId="257"/>
            <ac:spMk id="2" creationId="{24B20D48-532E-411F-9BA3-021FF9CCAD21}"/>
          </ac:spMkLst>
        </pc:spChg>
        <pc:spChg chg="mod">
          <ac:chgData name="Emma Le Gallais" userId="fc687e38-e4fb-4e67-b858-2c9e00185f80" providerId="ADAL" clId="{1884C9C4-3C61-C940-9364-94E45E78ABB0}" dt="2022-09-09T11:14:41.851" v="14" actId="207"/>
          <ac:spMkLst>
            <pc:docMk/>
            <pc:sldMk cId="1127105146" sldId="257"/>
            <ac:spMk id="3" creationId="{4801B206-A30F-4762-B94A-2B31A5E39BF1}"/>
          </ac:spMkLst>
        </pc:spChg>
        <pc:picChg chg="add mod">
          <ac:chgData name="Emma Le Gallais" userId="fc687e38-e4fb-4e67-b858-2c9e00185f80" providerId="ADAL" clId="{1884C9C4-3C61-C940-9364-94E45E78ABB0}" dt="2022-09-09T11:14:31.985" v="10" actId="171"/>
          <ac:picMkLst>
            <pc:docMk/>
            <pc:sldMk cId="1127105146" sldId="257"/>
            <ac:picMk id="5" creationId="{1D8B9CF3-07FB-4582-B826-468CEFAA8F46}"/>
          </ac:picMkLst>
        </pc:picChg>
      </pc:sldChg>
      <pc:sldChg chg="addSp modSp mod">
        <pc:chgData name="Emma Le Gallais" userId="fc687e38-e4fb-4e67-b858-2c9e00185f80" providerId="ADAL" clId="{1884C9C4-3C61-C940-9364-94E45E78ABB0}" dt="2022-09-09T12:24:49.672" v="75" actId="1076"/>
        <pc:sldMkLst>
          <pc:docMk/>
          <pc:sldMk cId="4133840211" sldId="258"/>
        </pc:sldMkLst>
        <pc:spChg chg="mod">
          <ac:chgData name="Emma Le Gallais" userId="fc687e38-e4fb-4e67-b858-2c9e00185f80" providerId="ADAL" clId="{1884C9C4-3C61-C940-9364-94E45E78ABB0}" dt="2022-09-09T12:24:26.798" v="66" actId="1076"/>
          <ac:spMkLst>
            <pc:docMk/>
            <pc:sldMk cId="4133840211" sldId="258"/>
            <ac:spMk id="2" creationId="{6DC0DD0A-0E84-4150-8B8B-D40BDC2EF11F}"/>
          </ac:spMkLst>
        </pc:spChg>
        <pc:spChg chg="mod">
          <ac:chgData name="Emma Le Gallais" userId="fc687e38-e4fb-4e67-b858-2c9e00185f80" providerId="ADAL" clId="{1884C9C4-3C61-C940-9364-94E45E78ABB0}" dt="2022-09-09T11:18:24.514" v="30" actId="1076"/>
          <ac:spMkLst>
            <pc:docMk/>
            <pc:sldMk cId="4133840211" sldId="258"/>
            <ac:spMk id="3" creationId="{0174BF79-60B3-433E-BBD0-B9C76F0C3D72}"/>
          </ac:spMkLst>
        </pc:spChg>
        <pc:picChg chg="add mod">
          <ac:chgData name="Emma Le Gallais" userId="fc687e38-e4fb-4e67-b858-2c9e00185f80" providerId="ADAL" clId="{1884C9C4-3C61-C940-9364-94E45E78ABB0}" dt="2022-09-09T11:18:31.037" v="32" actId="1076"/>
          <ac:picMkLst>
            <pc:docMk/>
            <pc:sldMk cId="4133840211" sldId="258"/>
            <ac:picMk id="5" creationId="{04FB1925-4C06-5D96-45E8-6742F8D2494F}"/>
          </ac:picMkLst>
        </pc:picChg>
        <pc:picChg chg="add mod">
          <ac:chgData name="Emma Le Gallais" userId="fc687e38-e4fb-4e67-b858-2c9e00185f80" providerId="ADAL" clId="{1884C9C4-3C61-C940-9364-94E45E78ABB0}" dt="2022-09-09T12:24:49.672" v="75" actId="1076"/>
          <ac:picMkLst>
            <pc:docMk/>
            <pc:sldMk cId="4133840211" sldId="258"/>
            <ac:picMk id="6" creationId="{918374F4-FDAD-62D3-C3DF-F7B84E99C19F}"/>
          </ac:picMkLst>
        </pc:picChg>
      </pc:sldChg>
      <pc:sldChg chg="addSp delSp modSp mod">
        <pc:chgData name="Emma Le Gallais" userId="fc687e38-e4fb-4e67-b858-2c9e00185f80" providerId="ADAL" clId="{1884C9C4-3C61-C940-9364-94E45E78ABB0}" dt="2022-09-09T12:25:06.835" v="77" actId="1076"/>
        <pc:sldMkLst>
          <pc:docMk/>
          <pc:sldMk cId="2159985400" sldId="260"/>
        </pc:sldMkLst>
        <pc:spChg chg="mod">
          <ac:chgData name="Emma Le Gallais" userId="fc687e38-e4fb-4e67-b858-2c9e00185f80" providerId="ADAL" clId="{1884C9C4-3C61-C940-9364-94E45E78ABB0}" dt="2022-09-09T11:23:08.046" v="49" actId="207"/>
          <ac:spMkLst>
            <pc:docMk/>
            <pc:sldMk cId="2159985400" sldId="260"/>
            <ac:spMk id="2" creationId="{60DA9DEB-61F8-49BA-96DE-51CDBEC9A795}"/>
          </ac:spMkLst>
        </pc:spChg>
        <pc:spChg chg="mod">
          <ac:chgData name="Emma Le Gallais" userId="fc687e38-e4fb-4e67-b858-2c9e00185f80" providerId="ADAL" clId="{1884C9C4-3C61-C940-9364-94E45E78ABB0}" dt="2022-09-09T11:23:11.976" v="50" actId="207"/>
          <ac:spMkLst>
            <pc:docMk/>
            <pc:sldMk cId="2159985400" sldId="260"/>
            <ac:spMk id="3" creationId="{CB9FF94E-1FB9-40FE-BDD4-3B9C644AF9C0}"/>
          </ac:spMkLst>
        </pc:spChg>
        <pc:spChg chg="mod">
          <ac:chgData name="Emma Le Gallais" userId="fc687e38-e4fb-4e67-b858-2c9e00185f80" providerId="ADAL" clId="{1884C9C4-3C61-C940-9364-94E45E78ABB0}" dt="2022-09-09T11:23:19.011" v="51" actId="1076"/>
          <ac:spMkLst>
            <pc:docMk/>
            <pc:sldMk cId="2159985400" sldId="260"/>
            <ac:spMk id="4" creationId="{19C96EAC-175B-4998-ACD3-496E1794D45A}"/>
          </ac:spMkLst>
        </pc:spChg>
        <pc:picChg chg="add del mod">
          <ac:chgData name="Emma Le Gallais" userId="fc687e38-e4fb-4e67-b858-2c9e00185f80" providerId="ADAL" clId="{1884C9C4-3C61-C940-9364-94E45E78ABB0}" dt="2022-09-09T11:22:39.203" v="41" actId="478"/>
          <ac:picMkLst>
            <pc:docMk/>
            <pc:sldMk cId="2159985400" sldId="260"/>
            <ac:picMk id="6" creationId="{FC6A5E99-569C-F7A5-CD4F-1C7219EED902}"/>
          </ac:picMkLst>
        </pc:picChg>
        <pc:picChg chg="add mod">
          <ac:chgData name="Emma Le Gallais" userId="fc687e38-e4fb-4e67-b858-2c9e00185f80" providerId="ADAL" clId="{1884C9C4-3C61-C940-9364-94E45E78ABB0}" dt="2022-09-09T12:25:06.835" v="77" actId="1076"/>
          <ac:picMkLst>
            <pc:docMk/>
            <pc:sldMk cId="2159985400" sldId="260"/>
            <ac:picMk id="8" creationId="{32721A6F-C82F-A90F-5E9B-3872A56EFB96}"/>
          </ac:picMkLst>
        </pc:picChg>
      </pc:sldChg>
      <pc:sldChg chg="addSp modSp mod">
        <pc:chgData name="Emma Le Gallais" userId="fc687e38-e4fb-4e67-b858-2c9e00185f80" providerId="ADAL" clId="{1884C9C4-3C61-C940-9364-94E45E78ABB0}" dt="2022-09-09T12:25:57.494" v="87" actId="207"/>
        <pc:sldMkLst>
          <pc:docMk/>
          <pc:sldMk cId="1043766080" sldId="261"/>
        </pc:sldMkLst>
        <pc:spChg chg="mod">
          <ac:chgData name="Emma Le Gallais" userId="fc687e38-e4fb-4e67-b858-2c9e00185f80" providerId="ADAL" clId="{1884C9C4-3C61-C940-9364-94E45E78ABB0}" dt="2022-09-09T12:25:36.282" v="84" actId="207"/>
          <ac:spMkLst>
            <pc:docMk/>
            <pc:sldMk cId="1043766080" sldId="261"/>
            <ac:spMk id="2" creationId="{83AF93EB-9074-409A-B882-078F1D9E6345}"/>
          </ac:spMkLst>
        </pc:spChg>
        <pc:spChg chg="mod">
          <ac:chgData name="Emma Le Gallais" userId="fc687e38-e4fb-4e67-b858-2c9e00185f80" providerId="ADAL" clId="{1884C9C4-3C61-C940-9364-94E45E78ABB0}" dt="2022-09-09T12:25:57.494" v="87" actId="207"/>
          <ac:spMkLst>
            <pc:docMk/>
            <pc:sldMk cId="1043766080" sldId="261"/>
            <ac:spMk id="3" creationId="{E86FC55A-8EBD-4E6F-A439-FE951D9F2F06}"/>
          </ac:spMkLst>
        </pc:spChg>
        <pc:picChg chg="add mod">
          <ac:chgData name="Emma Le Gallais" userId="fc687e38-e4fb-4e67-b858-2c9e00185f80" providerId="ADAL" clId="{1884C9C4-3C61-C940-9364-94E45E78ABB0}" dt="2022-09-09T12:25:31.779" v="83" actId="171"/>
          <ac:picMkLst>
            <pc:docMk/>
            <pc:sldMk cId="1043766080" sldId="261"/>
            <ac:picMk id="5" creationId="{2EDBA161-847C-B3E3-6F5B-667BF8C85633}"/>
          </ac:picMkLst>
        </pc:picChg>
      </pc:sldChg>
      <pc:sldChg chg="addSp modSp mod">
        <pc:chgData name="Emma Le Gallais" userId="fc687e38-e4fb-4e67-b858-2c9e00185f80" providerId="ADAL" clId="{1884C9C4-3C61-C940-9364-94E45E78ABB0}" dt="2022-09-09T12:28:55.524" v="139" actId="1076"/>
        <pc:sldMkLst>
          <pc:docMk/>
          <pc:sldMk cId="3287566323" sldId="262"/>
        </pc:sldMkLst>
        <pc:spChg chg="mod">
          <ac:chgData name="Emma Le Gallais" userId="fc687e38-e4fb-4e67-b858-2c9e00185f80" providerId="ADAL" clId="{1884C9C4-3C61-C940-9364-94E45E78ABB0}" dt="2022-09-09T12:27:15.909" v="108" actId="1076"/>
          <ac:spMkLst>
            <pc:docMk/>
            <pc:sldMk cId="3287566323" sldId="262"/>
            <ac:spMk id="2" creationId="{481FEF73-25C8-4DDF-94CA-1129B7C72FB0}"/>
          </ac:spMkLst>
        </pc:spChg>
        <pc:spChg chg="mod">
          <ac:chgData name="Emma Le Gallais" userId="fc687e38-e4fb-4e67-b858-2c9e00185f80" providerId="ADAL" clId="{1884C9C4-3C61-C940-9364-94E45E78ABB0}" dt="2022-09-09T12:27:09.551" v="106" actId="1076"/>
          <ac:spMkLst>
            <pc:docMk/>
            <pc:sldMk cId="3287566323" sldId="262"/>
            <ac:spMk id="3" creationId="{10FBB984-150D-41B9-8CAB-E4370D4F9AEC}"/>
          </ac:spMkLst>
        </pc:spChg>
        <pc:picChg chg="add mod">
          <ac:chgData name="Emma Le Gallais" userId="fc687e38-e4fb-4e67-b858-2c9e00185f80" providerId="ADAL" clId="{1884C9C4-3C61-C940-9364-94E45E78ABB0}" dt="2022-09-09T12:28:17.466" v="129" actId="1076"/>
          <ac:picMkLst>
            <pc:docMk/>
            <pc:sldMk cId="3287566323" sldId="262"/>
            <ac:picMk id="5" creationId="{C2CAB83C-D2D3-F0DC-E1B9-6D8CD22FB993}"/>
          </ac:picMkLst>
        </pc:picChg>
        <pc:picChg chg="add mod">
          <ac:chgData name="Emma Le Gallais" userId="fc687e38-e4fb-4e67-b858-2c9e00185f80" providerId="ADAL" clId="{1884C9C4-3C61-C940-9364-94E45E78ABB0}" dt="2022-09-09T12:28:55.524" v="139" actId="1076"/>
          <ac:picMkLst>
            <pc:docMk/>
            <pc:sldMk cId="3287566323" sldId="262"/>
            <ac:picMk id="7" creationId="{D64ADF47-E7E5-7E34-2E55-E9C6559852F4}"/>
          </ac:picMkLst>
        </pc:picChg>
      </pc:sldChg>
      <pc:sldChg chg="addSp modSp mod">
        <pc:chgData name="Emma Le Gallais" userId="fc687e38-e4fb-4e67-b858-2c9e00185f80" providerId="ADAL" clId="{1884C9C4-3C61-C940-9364-94E45E78ABB0}" dt="2022-09-09T12:31:04.336" v="190" actId="1076"/>
        <pc:sldMkLst>
          <pc:docMk/>
          <pc:sldMk cId="3730460805" sldId="263"/>
        </pc:sldMkLst>
        <pc:spChg chg="mod">
          <ac:chgData name="Emma Le Gallais" userId="fc687e38-e4fb-4e67-b858-2c9e00185f80" providerId="ADAL" clId="{1884C9C4-3C61-C940-9364-94E45E78ABB0}" dt="2022-09-09T12:30:36.530" v="181" actId="1076"/>
          <ac:spMkLst>
            <pc:docMk/>
            <pc:sldMk cId="3730460805" sldId="263"/>
            <ac:spMk id="2" creationId="{C696D24A-807E-4D92-BD82-7E4F99B6F2F6}"/>
          </ac:spMkLst>
        </pc:spChg>
        <pc:spChg chg="mod">
          <ac:chgData name="Emma Le Gallais" userId="fc687e38-e4fb-4e67-b858-2c9e00185f80" providerId="ADAL" clId="{1884C9C4-3C61-C940-9364-94E45E78ABB0}" dt="2022-09-09T12:30:16.473" v="175" actId="1035"/>
          <ac:spMkLst>
            <pc:docMk/>
            <pc:sldMk cId="3730460805" sldId="263"/>
            <ac:spMk id="3" creationId="{386F6554-AF93-48F0-8BC1-3233B753313B}"/>
          </ac:spMkLst>
        </pc:spChg>
        <pc:picChg chg="add mod">
          <ac:chgData name="Emma Le Gallais" userId="fc687e38-e4fb-4e67-b858-2c9e00185f80" providerId="ADAL" clId="{1884C9C4-3C61-C940-9364-94E45E78ABB0}" dt="2022-09-09T12:30:26.368" v="179" actId="1076"/>
          <ac:picMkLst>
            <pc:docMk/>
            <pc:sldMk cId="3730460805" sldId="263"/>
            <ac:picMk id="5" creationId="{4813C9C0-EE3B-36EE-1818-5617B7782C42}"/>
          </ac:picMkLst>
        </pc:picChg>
        <pc:picChg chg="add mod">
          <ac:chgData name="Emma Le Gallais" userId="fc687e38-e4fb-4e67-b858-2c9e00185f80" providerId="ADAL" clId="{1884C9C4-3C61-C940-9364-94E45E78ABB0}" dt="2022-09-09T12:31:04.336" v="190" actId="1076"/>
          <ac:picMkLst>
            <pc:docMk/>
            <pc:sldMk cId="3730460805" sldId="263"/>
            <ac:picMk id="7" creationId="{47C582ED-E9CE-51D0-CE05-B39B8045A7F0}"/>
          </ac:picMkLst>
        </pc:picChg>
      </pc:sldChg>
    </pc:docChg>
  </pc:docChgLst>
  <pc:docChgLst>
    <pc:chgData name="Emma Le Gallais" userId="S::e.legallais@gov.je::fc687e38-e4fb-4e67-b858-2c9e00185f80" providerId="AD" clId="Web-{3C19EE0C-0D61-4EF9-A57A-0AA2568EF1C8}"/>
    <pc:docChg chg="modSld">
      <pc:chgData name="Emma Le Gallais" userId="S::e.legallais@gov.je::fc687e38-e4fb-4e67-b858-2c9e00185f80" providerId="AD" clId="Web-{3C19EE0C-0D61-4EF9-A57A-0AA2568EF1C8}" dt="2022-09-09T11:13:30.605" v="4" actId="14100"/>
      <pc:docMkLst>
        <pc:docMk/>
      </pc:docMkLst>
      <pc:sldChg chg="addSp modSp">
        <pc:chgData name="Emma Le Gallais" userId="S::e.legallais@gov.je::fc687e38-e4fb-4e67-b858-2c9e00185f80" providerId="AD" clId="Web-{3C19EE0C-0D61-4EF9-A57A-0AA2568EF1C8}" dt="2022-09-09T11:13:30.605" v="4" actId="14100"/>
        <pc:sldMkLst>
          <pc:docMk/>
          <pc:sldMk cId="2833160294" sldId="256"/>
        </pc:sldMkLst>
        <pc:picChg chg="add mod">
          <ac:chgData name="Emma Le Gallais" userId="S::e.legallais@gov.je::fc687e38-e4fb-4e67-b858-2c9e00185f80" providerId="AD" clId="Web-{3C19EE0C-0D61-4EF9-A57A-0AA2568EF1C8}" dt="2022-09-09T11:13:30.605" v="4" actId="14100"/>
          <ac:picMkLst>
            <pc:docMk/>
            <pc:sldMk cId="2833160294" sldId="256"/>
            <ac:picMk id="4" creationId="{847AB83F-F883-292B-4A7C-E26FA2A17EB1}"/>
          </ac:picMkLst>
        </pc:picChg>
      </pc:sldChg>
    </pc:docChg>
  </pc:docChgLst>
  <pc:docChgLst>
    <pc:chgData name="Molly Jehan" userId="280a0d3b-a11f-4799-8f4a-29ba461cd571" providerId="ADAL" clId="{2B926549-8450-4DF9-B36E-AC758C0AB26D}"/>
    <pc:docChg chg="undo custSel addSld delSld modSld">
      <pc:chgData name="Molly Jehan" userId="280a0d3b-a11f-4799-8f4a-29ba461cd571" providerId="ADAL" clId="{2B926549-8450-4DF9-B36E-AC758C0AB26D}" dt="2022-08-08T11:40:36.685" v="1710" actId="20577"/>
      <pc:docMkLst>
        <pc:docMk/>
      </pc:docMkLst>
      <pc:sldChg chg="modSp mod">
        <pc:chgData name="Molly Jehan" userId="280a0d3b-a11f-4799-8f4a-29ba461cd571" providerId="ADAL" clId="{2B926549-8450-4DF9-B36E-AC758C0AB26D}" dt="2022-08-08T11:33:19.427" v="1499" actId="20577"/>
        <pc:sldMkLst>
          <pc:docMk/>
          <pc:sldMk cId="2833160294" sldId="256"/>
        </pc:sldMkLst>
        <pc:spChg chg="mod">
          <ac:chgData name="Molly Jehan" userId="280a0d3b-a11f-4799-8f4a-29ba461cd571" providerId="ADAL" clId="{2B926549-8450-4DF9-B36E-AC758C0AB26D}" dt="2022-08-08T11:33:19.427" v="1499" actId="20577"/>
          <ac:spMkLst>
            <pc:docMk/>
            <pc:sldMk cId="2833160294" sldId="256"/>
            <ac:spMk id="3" creationId="{9161DE91-9AE6-4CE0-8FE0-59339E91E8DE}"/>
          </ac:spMkLst>
        </pc:spChg>
      </pc:sldChg>
      <pc:sldChg chg="modSp new mod">
        <pc:chgData name="Molly Jehan" userId="280a0d3b-a11f-4799-8f4a-29ba461cd571" providerId="ADAL" clId="{2B926549-8450-4DF9-B36E-AC758C0AB26D}" dt="2022-08-03T12:53:50.191" v="66" actId="20577"/>
        <pc:sldMkLst>
          <pc:docMk/>
          <pc:sldMk cId="1127105146" sldId="257"/>
        </pc:sldMkLst>
        <pc:spChg chg="mod">
          <ac:chgData name="Molly Jehan" userId="280a0d3b-a11f-4799-8f4a-29ba461cd571" providerId="ADAL" clId="{2B926549-8450-4DF9-B36E-AC758C0AB26D}" dt="2022-08-03T12:52:39.633" v="30" actId="20577"/>
          <ac:spMkLst>
            <pc:docMk/>
            <pc:sldMk cId="1127105146" sldId="257"/>
            <ac:spMk id="2" creationId="{24B20D48-532E-411F-9BA3-021FF9CCAD21}"/>
          </ac:spMkLst>
        </pc:spChg>
        <pc:spChg chg="mod">
          <ac:chgData name="Molly Jehan" userId="280a0d3b-a11f-4799-8f4a-29ba461cd571" providerId="ADAL" clId="{2B926549-8450-4DF9-B36E-AC758C0AB26D}" dt="2022-08-03T12:53:50.191" v="66" actId="20577"/>
          <ac:spMkLst>
            <pc:docMk/>
            <pc:sldMk cId="1127105146" sldId="257"/>
            <ac:spMk id="3" creationId="{4801B206-A30F-4762-B94A-2B31A5E39BF1}"/>
          </ac:spMkLst>
        </pc:spChg>
      </pc:sldChg>
      <pc:sldChg chg="modSp new mod">
        <pc:chgData name="Molly Jehan" userId="280a0d3b-a11f-4799-8f4a-29ba461cd571" providerId="ADAL" clId="{2B926549-8450-4DF9-B36E-AC758C0AB26D}" dt="2022-08-04T10:45:52.649" v="214" actId="20577"/>
        <pc:sldMkLst>
          <pc:docMk/>
          <pc:sldMk cId="4133840211" sldId="258"/>
        </pc:sldMkLst>
        <pc:spChg chg="mod">
          <ac:chgData name="Molly Jehan" userId="280a0d3b-a11f-4799-8f4a-29ba461cd571" providerId="ADAL" clId="{2B926549-8450-4DF9-B36E-AC758C0AB26D}" dt="2022-08-04T10:45:52.649" v="214" actId="20577"/>
          <ac:spMkLst>
            <pc:docMk/>
            <pc:sldMk cId="4133840211" sldId="258"/>
            <ac:spMk id="2" creationId="{6DC0DD0A-0E84-4150-8B8B-D40BDC2EF11F}"/>
          </ac:spMkLst>
        </pc:spChg>
        <pc:spChg chg="mod">
          <ac:chgData name="Molly Jehan" userId="280a0d3b-a11f-4799-8f4a-29ba461cd571" providerId="ADAL" clId="{2B926549-8450-4DF9-B36E-AC758C0AB26D}" dt="2022-08-04T10:45:37.084" v="212" actId="20577"/>
          <ac:spMkLst>
            <pc:docMk/>
            <pc:sldMk cId="4133840211" sldId="258"/>
            <ac:spMk id="3" creationId="{0174BF79-60B3-433E-BBD0-B9C76F0C3D72}"/>
          </ac:spMkLst>
        </pc:spChg>
      </pc:sldChg>
      <pc:sldChg chg="modSp new del mod">
        <pc:chgData name="Molly Jehan" userId="280a0d3b-a11f-4799-8f4a-29ba461cd571" providerId="ADAL" clId="{2B926549-8450-4DF9-B36E-AC758C0AB26D}" dt="2022-08-05T07:59:29.180" v="280" actId="47"/>
        <pc:sldMkLst>
          <pc:docMk/>
          <pc:sldMk cId="431727532" sldId="259"/>
        </pc:sldMkLst>
        <pc:spChg chg="mod">
          <ac:chgData name="Molly Jehan" userId="280a0d3b-a11f-4799-8f4a-29ba461cd571" providerId="ADAL" clId="{2B926549-8450-4DF9-B36E-AC758C0AB26D}" dt="2022-08-04T10:54:17.623" v="254" actId="20577"/>
          <ac:spMkLst>
            <pc:docMk/>
            <pc:sldMk cId="431727532" sldId="259"/>
            <ac:spMk id="2" creationId="{FAA0F5FC-9A45-4979-8266-74977D70F94C}"/>
          </ac:spMkLst>
        </pc:spChg>
        <pc:spChg chg="mod">
          <ac:chgData name="Molly Jehan" userId="280a0d3b-a11f-4799-8f4a-29ba461cd571" providerId="ADAL" clId="{2B926549-8450-4DF9-B36E-AC758C0AB26D}" dt="2022-08-05T07:59:06.792" v="273" actId="27636"/>
          <ac:spMkLst>
            <pc:docMk/>
            <pc:sldMk cId="431727532" sldId="259"/>
            <ac:spMk id="3" creationId="{CC25C474-9B28-4D16-9BF8-5686AB578911}"/>
          </ac:spMkLst>
        </pc:spChg>
      </pc:sldChg>
      <pc:sldChg chg="modSp new mod">
        <pc:chgData name="Molly Jehan" userId="280a0d3b-a11f-4799-8f4a-29ba461cd571" providerId="ADAL" clId="{2B926549-8450-4DF9-B36E-AC758C0AB26D}" dt="2022-08-05T08:40:30.761" v="860" actId="20577"/>
        <pc:sldMkLst>
          <pc:docMk/>
          <pc:sldMk cId="2159985400" sldId="260"/>
        </pc:sldMkLst>
        <pc:spChg chg="mod">
          <ac:chgData name="Molly Jehan" userId="280a0d3b-a11f-4799-8f4a-29ba461cd571" providerId="ADAL" clId="{2B926549-8450-4DF9-B36E-AC758C0AB26D}" dt="2022-08-05T08:11:12.002" v="754" actId="20577"/>
          <ac:spMkLst>
            <pc:docMk/>
            <pc:sldMk cId="2159985400" sldId="260"/>
            <ac:spMk id="2" creationId="{60DA9DEB-61F8-49BA-96DE-51CDBEC9A795}"/>
          </ac:spMkLst>
        </pc:spChg>
        <pc:spChg chg="mod">
          <ac:chgData name="Molly Jehan" userId="280a0d3b-a11f-4799-8f4a-29ba461cd571" providerId="ADAL" clId="{2B926549-8450-4DF9-B36E-AC758C0AB26D}" dt="2022-08-05T08:40:29.996" v="858" actId="27636"/>
          <ac:spMkLst>
            <pc:docMk/>
            <pc:sldMk cId="2159985400" sldId="260"/>
            <ac:spMk id="3" creationId="{CB9FF94E-1FB9-40FE-BDD4-3B9C644AF9C0}"/>
          </ac:spMkLst>
        </pc:spChg>
        <pc:spChg chg="mod">
          <ac:chgData name="Molly Jehan" userId="280a0d3b-a11f-4799-8f4a-29ba461cd571" providerId="ADAL" clId="{2B926549-8450-4DF9-B36E-AC758C0AB26D}" dt="2022-08-05T08:40:30.761" v="860" actId="20577"/>
          <ac:spMkLst>
            <pc:docMk/>
            <pc:sldMk cId="2159985400" sldId="260"/>
            <ac:spMk id="4" creationId="{19C96EAC-175B-4998-ACD3-496E1794D45A}"/>
          </ac:spMkLst>
        </pc:spChg>
      </pc:sldChg>
      <pc:sldChg chg="modSp new mod">
        <pc:chgData name="Molly Jehan" userId="280a0d3b-a11f-4799-8f4a-29ba461cd571" providerId="ADAL" clId="{2B926549-8450-4DF9-B36E-AC758C0AB26D}" dt="2022-08-08T11:40:36.685" v="1710" actId="20577"/>
        <pc:sldMkLst>
          <pc:docMk/>
          <pc:sldMk cId="1043766080" sldId="261"/>
        </pc:sldMkLst>
        <pc:spChg chg="mod">
          <ac:chgData name="Molly Jehan" userId="280a0d3b-a11f-4799-8f4a-29ba461cd571" providerId="ADAL" clId="{2B926549-8450-4DF9-B36E-AC758C0AB26D}" dt="2022-08-08T11:14:45.751" v="886" actId="20577"/>
          <ac:spMkLst>
            <pc:docMk/>
            <pc:sldMk cId="1043766080" sldId="261"/>
            <ac:spMk id="2" creationId="{83AF93EB-9074-409A-B882-078F1D9E6345}"/>
          </ac:spMkLst>
        </pc:spChg>
        <pc:spChg chg="mod">
          <ac:chgData name="Molly Jehan" userId="280a0d3b-a11f-4799-8f4a-29ba461cd571" providerId="ADAL" clId="{2B926549-8450-4DF9-B36E-AC758C0AB26D}" dt="2022-08-08T11:40:36.685" v="1710" actId="20577"/>
          <ac:spMkLst>
            <pc:docMk/>
            <pc:sldMk cId="1043766080" sldId="261"/>
            <ac:spMk id="3" creationId="{E86FC55A-8EBD-4E6F-A439-FE951D9F2F06}"/>
          </ac:spMkLst>
        </pc:spChg>
      </pc:sldChg>
      <pc:sldChg chg="new del">
        <pc:chgData name="Molly Jehan" userId="280a0d3b-a11f-4799-8f4a-29ba461cd571" providerId="ADAL" clId="{2B926549-8450-4DF9-B36E-AC758C0AB26D}" dt="2022-08-08T11:14:36.690" v="862" actId="2696"/>
        <pc:sldMkLst>
          <pc:docMk/>
          <pc:sldMk cId="3135247731" sldId="261"/>
        </pc:sldMkLst>
      </pc:sldChg>
      <pc:sldChg chg="modSp new mod">
        <pc:chgData name="Molly Jehan" userId="280a0d3b-a11f-4799-8f4a-29ba461cd571" providerId="ADAL" clId="{2B926549-8450-4DF9-B36E-AC758C0AB26D}" dt="2022-08-08T11:24:15.771" v="1314" actId="20577"/>
        <pc:sldMkLst>
          <pc:docMk/>
          <pc:sldMk cId="3287566323" sldId="262"/>
        </pc:sldMkLst>
        <pc:spChg chg="mod">
          <ac:chgData name="Molly Jehan" userId="280a0d3b-a11f-4799-8f4a-29ba461cd571" providerId="ADAL" clId="{2B926549-8450-4DF9-B36E-AC758C0AB26D}" dt="2022-08-08T11:15:43.436" v="1125" actId="20577"/>
          <ac:spMkLst>
            <pc:docMk/>
            <pc:sldMk cId="3287566323" sldId="262"/>
            <ac:spMk id="2" creationId="{481FEF73-25C8-4DDF-94CA-1129B7C72FB0}"/>
          </ac:spMkLst>
        </pc:spChg>
        <pc:spChg chg="mod">
          <ac:chgData name="Molly Jehan" userId="280a0d3b-a11f-4799-8f4a-29ba461cd571" providerId="ADAL" clId="{2B926549-8450-4DF9-B36E-AC758C0AB26D}" dt="2022-08-08T11:24:15.771" v="1314" actId="20577"/>
          <ac:spMkLst>
            <pc:docMk/>
            <pc:sldMk cId="3287566323" sldId="262"/>
            <ac:spMk id="3" creationId="{10FBB984-150D-41B9-8CAB-E4370D4F9AEC}"/>
          </ac:spMkLst>
        </pc:spChg>
      </pc:sldChg>
      <pc:sldChg chg="modSp new mod">
        <pc:chgData name="Molly Jehan" userId="280a0d3b-a11f-4799-8f4a-29ba461cd571" providerId="ADAL" clId="{2B926549-8450-4DF9-B36E-AC758C0AB26D}" dt="2022-08-08T11:39:08.231" v="1557" actId="20577"/>
        <pc:sldMkLst>
          <pc:docMk/>
          <pc:sldMk cId="3730460805" sldId="263"/>
        </pc:sldMkLst>
        <pc:spChg chg="mod">
          <ac:chgData name="Molly Jehan" userId="280a0d3b-a11f-4799-8f4a-29ba461cd571" providerId="ADAL" clId="{2B926549-8450-4DF9-B36E-AC758C0AB26D}" dt="2022-08-08T11:31:55.283" v="1322" actId="20577"/>
          <ac:spMkLst>
            <pc:docMk/>
            <pc:sldMk cId="3730460805" sldId="263"/>
            <ac:spMk id="2" creationId="{C696D24A-807E-4D92-BD82-7E4F99B6F2F6}"/>
          </ac:spMkLst>
        </pc:spChg>
        <pc:spChg chg="mod">
          <ac:chgData name="Molly Jehan" userId="280a0d3b-a11f-4799-8f4a-29ba461cd571" providerId="ADAL" clId="{2B926549-8450-4DF9-B36E-AC758C0AB26D}" dt="2022-08-08T11:39:08.231" v="1557" actId="20577"/>
          <ac:spMkLst>
            <pc:docMk/>
            <pc:sldMk cId="3730460805" sldId="263"/>
            <ac:spMk id="3" creationId="{386F6554-AF93-48F0-8BC1-3233B753313B}"/>
          </ac:spMkLst>
        </pc:spChg>
      </pc:sldChg>
    </pc:docChg>
  </pc:docChgLst>
  <pc:docChgLst>
    <pc:chgData name="Molly Jehan" userId="280a0d3b-a11f-4799-8f4a-29ba461cd571" providerId="ADAL" clId="{12473EE9-E8E9-4E0B-B57A-84BE3CB1C065}"/>
    <pc:docChg chg="modSld">
      <pc:chgData name="Molly Jehan" userId="280a0d3b-a11f-4799-8f4a-29ba461cd571" providerId="ADAL" clId="{12473EE9-E8E9-4E0B-B57A-84BE3CB1C065}" dt="2022-09-02T12:58:08.449" v="4" actId="113"/>
      <pc:docMkLst>
        <pc:docMk/>
      </pc:docMkLst>
      <pc:sldChg chg="modSp mod">
        <pc:chgData name="Molly Jehan" userId="280a0d3b-a11f-4799-8f4a-29ba461cd571" providerId="ADAL" clId="{12473EE9-E8E9-4E0B-B57A-84BE3CB1C065}" dt="2022-09-02T12:57:28.564" v="2" actId="20577"/>
        <pc:sldMkLst>
          <pc:docMk/>
          <pc:sldMk cId="4133840211" sldId="258"/>
        </pc:sldMkLst>
        <pc:spChg chg="mod">
          <ac:chgData name="Molly Jehan" userId="280a0d3b-a11f-4799-8f4a-29ba461cd571" providerId="ADAL" clId="{12473EE9-E8E9-4E0B-B57A-84BE3CB1C065}" dt="2022-09-02T12:57:28.564" v="2" actId="20577"/>
          <ac:spMkLst>
            <pc:docMk/>
            <pc:sldMk cId="4133840211" sldId="258"/>
            <ac:spMk id="3" creationId="{0174BF79-60B3-433E-BBD0-B9C76F0C3D72}"/>
          </ac:spMkLst>
        </pc:spChg>
      </pc:sldChg>
      <pc:sldChg chg="modSp mod">
        <pc:chgData name="Molly Jehan" userId="280a0d3b-a11f-4799-8f4a-29ba461cd571" providerId="ADAL" clId="{12473EE9-E8E9-4E0B-B57A-84BE3CB1C065}" dt="2022-09-02T12:58:08.449" v="4" actId="113"/>
        <pc:sldMkLst>
          <pc:docMk/>
          <pc:sldMk cId="1043766080" sldId="261"/>
        </pc:sldMkLst>
        <pc:spChg chg="mod">
          <ac:chgData name="Molly Jehan" userId="280a0d3b-a11f-4799-8f4a-29ba461cd571" providerId="ADAL" clId="{12473EE9-E8E9-4E0B-B57A-84BE3CB1C065}" dt="2022-09-02T12:58:08.449" v="4" actId="113"/>
          <ac:spMkLst>
            <pc:docMk/>
            <pc:sldMk cId="1043766080" sldId="261"/>
            <ac:spMk id="3" creationId="{E86FC55A-8EBD-4E6F-A439-FE951D9F2F0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73CAF-8B03-4F69-8BE8-AA3C60651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87C297-E541-4EF2-AC37-2541AD0F4F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06159-2D0F-4D13-ABE1-7E7C1E3C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CBB64-9131-4861-BFBD-7F92662A8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C7132-9DDB-40D3-9B80-847DCD1E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5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DB883-0FBF-41D7-904F-923581F19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4EF003-1B1A-40DC-8437-CC53F8AF4C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806B6-8389-4364-8112-5A58CDD4B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F4E09-C03B-4201-A85E-06D64215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07842-67AF-4E2A-A2C4-ED19DA334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91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BB7DFB-A141-4D8E-8F49-B69D59653C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BD0E31-18F0-47E3-A37E-D15C4FDEB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681F7-8B4F-4DCB-B1B9-3631C4E25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E0B01-685E-4710-95C4-5A397AD13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DAFF3-EAC2-44CF-85E0-3ACC1E44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3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D21F0-6049-467F-AE94-3E424A0B8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1A086-3AF2-4ADC-86C0-E4BA911A9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2D7E9F-9E0C-4EC7-9BC9-DA08068DB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0E0D43-50B1-4546-B83E-9B46E5AD0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486D3-E13E-4824-BCF6-07511EE6B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46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34818-8B97-409F-BADC-A551FE645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E5A93B-5F0A-42F3-B7CC-5F4B6E725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A814C-650F-4CAD-8679-F4640F70A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8C29B-AE7D-48CC-8C6D-D8698655E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40E5C-C6BE-4393-A7A2-DF63C5C8A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0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77DB5-D775-4352-90D6-26C2DBB88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F30F7-AEDC-40ED-BFE8-D031C89A9C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C7E27-48B3-4743-872E-727E737A92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DB7476-5EF5-418F-9E56-9356D98C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5E023C-40C4-4F64-9CB7-3B6301556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89848-A615-4045-81C7-9E32372F6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42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5DDF1-17ED-468E-A955-A0003A22F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4E490-421B-483C-B8B0-E1F8E5CC3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5CF466-D0A4-4A84-8E00-D39A4E2E36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829A31-1C70-4571-9A16-031A8AAD70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6DBF5-3149-48CC-AD3F-99F1A2F132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836976-31D0-4337-91AE-E5CAD6509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BC5D15-73C3-4905-AC8D-E3DB64A10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049F97-E676-4A84-AC52-06A004F3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05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D7932-6939-40AF-B2AC-1BF00095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1C23E4-81E2-4550-BE81-D916E809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6A9B81-BA75-414F-8374-CBA15C6F1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E9A2A-F864-4218-B1D8-8C6DF8C28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33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7887AE-7B8D-4DA1-AC3F-C9BAB168E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84CCAC-E97B-401D-A179-7DE6F77D5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ED84F2-D9DA-4B7E-9C70-870A4A5AB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2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A000A-9C8D-4AF1-9F06-56D857E2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2E2E4-1E0B-4664-A9A7-C1B058C08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353CBE-B17A-419B-BE69-B04553B09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7440A2-F8B7-447F-B94A-740060AE3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7D9D7-5AC1-462F-9839-30F4271EC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F4323D-1495-45E0-838C-16E8E2F40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243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65D13-E947-430F-A0DD-B7FC0D9FA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D49167-401D-403B-AFC5-BF769155D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72AEDA-1619-43EE-80DE-73DD22EFA4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8648B4-9363-4C49-81F1-B41A4A897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3B1D3-EB92-4CD0-9338-CD06E2E5A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040E4C-59C6-48CF-8C92-45D01A16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38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1425D8-836B-4BE0-93D5-D6230BD0E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E250F7-4E4B-45DB-A9DF-28720F7C0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4273C3-2E88-4EA3-BF0E-0C2FBA75E3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6BC3A-2E32-44AA-8F81-9F8FD9E883BE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EA8E7-FB89-4B69-A222-556E8A7F85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35C17-E0F7-4F14-B6E8-A50CE3047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D7878-48C9-4988-BE71-93B85124B2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58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MmVi7LJk-fY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e.kahoot.it/share/persuader-quiz/b956b4bc-5e9c-4aec-adfe-049b686c9c19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e.kahoot.it/share/duplicate-of-aforest/c991a04b-0500-4197-9621-873dcfa857c6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847AB83F-F883-292B-4A7C-E26FA2A17E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82" y="0"/>
            <a:ext cx="12196582" cy="68598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3CF83A-488E-48EE-86A3-1A01D173AC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28686"/>
            <a:ext cx="9144000" cy="23876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 Visit to the States Chamber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61DE91-9AE6-4CE0-8FE0-59339E91E8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08361"/>
            <a:ext cx="9144000" cy="1655762"/>
          </a:xfrm>
        </p:spPr>
        <p:txBody>
          <a:bodyPr>
            <a:noAutofit/>
          </a:bodyPr>
          <a:lstStyle/>
          <a:p>
            <a:r>
              <a:rPr lang="en-GB" sz="1700" dirty="0">
                <a:solidFill>
                  <a:schemeClr val="bg1"/>
                </a:solidFill>
              </a:rPr>
              <a:t>Lesson 2</a:t>
            </a:r>
          </a:p>
          <a:p>
            <a:endParaRPr lang="en-GB" sz="1700" dirty="0">
              <a:solidFill>
                <a:schemeClr val="bg1"/>
              </a:solidFill>
            </a:endParaRPr>
          </a:p>
          <a:p>
            <a:r>
              <a:rPr lang="en-GB" sz="1700" dirty="0">
                <a:solidFill>
                  <a:schemeClr val="bg1"/>
                </a:solidFill>
              </a:rPr>
              <a:t>Learning Objectives:</a:t>
            </a:r>
          </a:p>
          <a:p>
            <a:r>
              <a:rPr lang="en-GB" sz="17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 understand how persuasive language and techniques are used to create an effective speech.</a:t>
            </a:r>
            <a:endParaRPr lang="en-GB" sz="17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EF15B7-C19A-4C17-C570-C02E35B71B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46" y="937020"/>
            <a:ext cx="2255907" cy="240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160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1D8B9CF3-07FB-4582-B826-468CEFAA8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B20D48-532E-411F-9BA3-021FF9CCA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87029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Think, Pair,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1B206-A30F-4762-B94A-2B31A5E39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What makes a good speech?</a:t>
            </a:r>
          </a:p>
        </p:txBody>
      </p:sp>
    </p:spTree>
    <p:extLst>
      <p:ext uri="{BB962C8B-B14F-4D97-AF65-F5344CB8AC3E}">
        <p14:creationId xmlns:p14="http://schemas.microsoft.com/office/powerpoint/2010/main" val="1127105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04FB1925-4C06-5D96-45E8-6742F8D249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C0DD0A-0E84-4150-8B8B-D40BDC2EF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92589"/>
            <a:ext cx="4573044" cy="26787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Deputy Carina Alves’ 2021 Liberation Day Speech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4BF79-60B3-433E-BBD0-B9C76F0C3D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6292" y="1992589"/>
            <a:ext cx="3530660" cy="2102471"/>
          </a:xfrm>
        </p:spPr>
        <p:txBody>
          <a:bodyPr/>
          <a:lstStyle/>
          <a:p>
            <a:pPr marL="0" indent="0">
              <a:buNone/>
            </a:pPr>
            <a:endParaRPr lang="en-GB" sz="1800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3"/>
            </a:endParaRPr>
          </a:p>
          <a:p>
            <a:pPr marL="0" indent="0">
              <a:buNone/>
            </a:pPr>
            <a:endParaRPr lang="en-GB" sz="1800" u="sng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hlinkClick r:id="rId3"/>
            </a:endParaRPr>
          </a:p>
          <a:p>
            <a:pPr marL="0" indent="0">
              <a:buNone/>
            </a:pPr>
            <a:r>
              <a:rPr lang="en-GB" sz="1800" dirty="0">
                <a:latin typeface="Calibri" panose="020F0502020204030204" pitchFamily="34" charset="0"/>
                <a:cs typeface="Times New Roman" panose="02020603050405020304" pitchFamily="18" charset="0"/>
                <a:hlinkClick r:id="rId3"/>
              </a:rPr>
              <a:t>Deputy Carina Alves' Speech</a:t>
            </a:r>
            <a:endParaRPr lang="en-GB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What works well in this speech? What stood out to you?</a:t>
            </a:r>
            <a:endParaRPr lang="en-GB" dirty="0"/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918374F4-FDAD-62D3-C3DF-F7B84E99C1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292" y="1483727"/>
            <a:ext cx="3041986" cy="101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840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32721A6F-C82F-A90F-5E9B-3872A56EFB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1060"/>
            <a:ext cx="12754019" cy="74431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DA9DEB-61F8-49BA-96DE-51CDBEC9A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Persuasive Language*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FF94E-1FB9-40FE-BDD4-3B9C644AF9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775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Personal pronouns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Emotive language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Rhetorical Question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Statistics &amp; Facts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Use of authority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Alliteration / Anecdote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Description and imagery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Exaggeration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Repetition</a:t>
            </a:r>
          </a:p>
          <a:p>
            <a:pPr marL="0" indent="0">
              <a:buNone/>
            </a:pPr>
            <a:r>
              <a:rPr lang="en-GB" sz="19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https://create.kahoot.it/share/persuader-quiz/b956b4bc-5e9c-4aec-adfe-049b686c9c19</a:t>
            </a:r>
            <a:endParaRPr lang="en-GB" sz="19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C96EAC-175B-4998-ACD3-496E1794D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15100" y="1825625"/>
            <a:ext cx="5181600" cy="4775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Anecdote</a:t>
            </a:r>
          </a:p>
          <a:p>
            <a:pPr marL="0" indent="0">
              <a:buNone/>
            </a:pPr>
            <a:r>
              <a:rPr lang="en-GB" dirty="0"/>
              <a:t>Facts</a:t>
            </a:r>
          </a:p>
          <a:p>
            <a:pPr marL="0" indent="0">
              <a:buNone/>
            </a:pPr>
            <a:r>
              <a:rPr lang="en-GB" dirty="0"/>
              <a:t>Opinions</a:t>
            </a:r>
          </a:p>
          <a:p>
            <a:pPr marL="0" indent="0">
              <a:buNone/>
            </a:pPr>
            <a:r>
              <a:rPr lang="en-GB" dirty="0"/>
              <a:t>Rhetorical Question / Repetition</a:t>
            </a:r>
          </a:p>
          <a:p>
            <a:pPr marL="0" indent="0">
              <a:buNone/>
            </a:pPr>
            <a:r>
              <a:rPr lang="en-GB" dirty="0"/>
              <a:t>Exaggeration / Emotive language</a:t>
            </a:r>
          </a:p>
          <a:p>
            <a:pPr marL="0" indent="0">
              <a:buNone/>
            </a:pPr>
            <a:r>
              <a:rPr lang="en-GB" dirty="0"/>
              <a:t>Statistics</a:t>
            </a:r>
          </a:p>
          <a:p>
            <a:pPr marL="0" indent="0">
              <a:buNone/>
            </a:pPr>
            <a:r>
              <a:rPr lang="en-GB" dirty="0"/>
              <a:t>The rule of three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900" dirty="0">
                <a:hlinkClick r:id="rId4"/>
              </a:rPr>
              <a:t>https://create.kahoot.it/share/duplicate-of-aforest/c991a04b-0500-4197-9621-873dcfa857c6</a:t>
            </a:r>
            <a:endParaRPr lang="en-GB" dirty="0"/>
          </a:p>
          <a:p>
            <a:pPr marL="0" indent="0" algn="r">
              <a:buNone/>
            </a:pPr>
            <a:endParaRPr lang="en-GB" sz="1400" dirty="0"/>
          </a:p>
          <a:p>
            <a:pPr marL="0" indent="0" algn="r">
              <a:buNone/>
            </a:pPr>
            <a:r>
              <a:rPr lang="en-GB" sz="1400" dirty="0"/>
              <a:t>* Please use either of these or any acronym your school has!</a:t>
            </a:r>
          </a:p>
        </p:txBody>
      </p:sp>
    </p:spTree>
    <p:extLst>
      <p:ext uri="{BB962C8B-B14F-4D97-AF65-F5344CB8AC3E}">
        <p14:creationId xmlns:p14="http://schemas.microsoft.com/office/powerpoint/2010/main" val="2159985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2EDBA161-847C-B3E3-6F5B-667BF8C85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AF93EB-9074-409A-B882-078F1D9E6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Deputy Alves’ Speech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FC55A-8EBD-4E6F-A439-FE951D9F2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Read through the opening paragraph of Deputy Alves’ speech and find as many PERSUADER/AFOREST techniques as you can.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Why are they effective?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Example: </a:t>
            </a:r>
            <a:r>
              <a:rPr lang="en-GB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I am truly honoured to have been asked to speak on the most important day in </a:t>
            </a:r>
            <a:r>
              <a:rPr lang="en-GB" b="1" dirty="0">
                <a:effectLst/>
                <a:highlight>
                  <a:srgbClr val="00FFFF"/>
                </a:highlight>
                <a:ea typeface="Calibri" panose="020F0502020204030204" pitchFamily="34" charset="0"/>
              </a:rPr>
              <a:t>our</a:t>
            </a:r>
            <a:r>
              <a:rPr lang="en-GB" dirty="0">
                <a:effectLst/>
                <a:ea typeface="Calibri" panose="020F0502020204030204" pitchFamily="34" charset="0"/>
              </a:rPr>
              <a:t> </a:t>
            </a:r>
            <a:r>
              <a:rPr lang="en-GB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Island’s calendar, Liberation Day.</a:t>
            </a:r>
          </a:p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</a:rPr>
              <a:t>	Deputy Alves uses the personal pronoun ‘</a:t>
            </a:r>
            <a:r>
              <a:rPr lang="en-GB" b="1" dirty="0">
                <a:highlight>
                  <a:srgbClr val="00FFFF"/>
                </a:highlight>
              </a:rPr>
              <a:t>our</a:t>
            </a:r>
            <a:r>
              <a:rPr lang="en-GB" dirty="0">
                <a:solidFill>
                  <a:schemeClr val="bg1"/>
                </a:solidFill>
              </a:rPr>
              <a:t>’ to make people listening feel included in the celebrations for Liberation Day.</a:t>
            </a:r>
          </a:p>
        </p:txBody>
      </p:sp>
    </p:spTree>
    <p:extLst>
      <p:ext uri="{BB962C8B-B14F-4D97-AF65-F5344CB8AC3E}">
        <p14:creationId xmlns:p14="http://schemas.microsoft.com/office/powerpoint/2010/main" val="1043766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C2CAB83C-D2D3-F0DC-E1B9-6D8CD22FB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451"/>
            <a:ext cx="12192001" cy="6858000"/>
          </a:xfrm>
          <a:prstGeom prst="rect">
            <a:avLst/>
          </a:prstGeom>
        </p:spPr>
      </p:pic>
      <p:pic>
        <p:nvPicPr>
          <p:cNvPr id="7" name="Picture 6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64ADF47-E7E5-7E34-2E55-E9C6559852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598210" y="4686710"/>
            <a:ext cx="2951530" cy="18203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1FEF73-25C8-4DDF-94CA-1129B7C72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173" y="1100620"/>
            <a:ext cx="7785652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Expert Groups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FBB984-150D-41B9-8CAB-E4370D4F9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864" y="2302703"/>
            <a:ext cx="5502269" cy="288552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Split into groups and analyse the paragraph you have been given.</a:t>
            </a:r>
          </a:p>
          <a:p>
            <a:pPr marL="0" indent="0" algn="ctr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You will be feeding back to the whole class so make sure you have lots of detail! </a:t>
            </a:r>
          </a:p>
          <a:p>
            <a:pPr marL="0" indent="0" algn="ctr">
              <a:buNone/>
            </a:pPr>
            <a:endParaRPr lang="en-GB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6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4813C9C0-EE3B-36EE-1818-5617B7782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96D24A-807E-4D92-BD82-7E4F99B6F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832458"/>
            <a:ext cx="3872948" cy="1165501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F6554-AF93-48F0-8BC1-3233B75331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1544" y="1944896"/>
            <a:ext cx="5102087" cy="330296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Write down: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 things you have learnt today</a:t>
            </a:r>
          </a:p>
          <a:p>
            <a:pPr marL="0" indent="0">
              <a:buNone/>
            </a:pPr>
            <a:r>
              <a:rPr lang="en-GB" dirty="0"/>
              <a:t>2 techniques that can be used in a persuasive speech</a:t>
            </a:r>
          </a:p>
          <a:p>
            <a:pPr marL="0" indent="0">
              <a:buNone/>
            </a:pPr>
            <a:r>
              <a:rPr lang="en-GB" dirty="0"/>
              <a:t>1 thing Deputy Alves says we can celebrate on Liberation Day</a:t>
            </a: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47C582ED-E9CE-51D0-CE05-B39B8045A7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6867593" y="832350"/>
            <a:ext cx="4022248" cy="134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460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1E15E2C-C687-457E-97B5-7446EA305456}"/>
</file>

<file path=customXml/itemProps2.xml><?xml version="1.0" encoding="utf-8"?>
<ds:datastoreItem xmlns:ds="http://schemas.openxmlformats.org/officeDocument/2006/customXml" ds:itemID="{BA7A5623-E7F5-47D9-87D4-747BD1CC8F76}"/>
</file>

<file path=customXml/itemProps3.xml><?xml version="1.0" encoding="utf-8"?>
<ds:datastoreItem xmlns:ds="http://schemas.openxmlformats.org/officeDocument/2006/customXml" ds:itemID="{4B505E28-AE83-47CC-9D5E-AF2C080DBBC5}"/>
</file>

<file path=docProps/app.xml><?xml version="1.0" encoding="utf-8"?>
<Properties xmlns="http://schemas.openxmlformats.org/officeDocument/2006/extended-properties" xmlns:vt="http://schemas.openxmlformats.org/officeDocument/2006/docPropsVTypes">
  <TotalTime>7150</TotalTime>
  <Words>283</Words>
  <Application>Microsoft Macintosh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 Visit to the States Chamber</vt:lpstr>
      <vt:lpstr>Think, Pair, Share</vt:lpstr>
      <vt:lpstr>Deputy Carina Alves’ 2021 Liberation Day Speech</vt:lpstr>
      <vt:lpstr>Persuasive Language*</vt:lpstr>
      <vt:lpstr>Deputy Alves’ Speech</vt:lpstr>
      <vt:lpstr>Expert Groups</vt:lpstr>
      <vt:lpstr>Plenary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Visit to the States Chamber</dc:title>
  <dc:creator>Molly Jehan</dc:creator>
  <cp:lastModifiedBy>Emma Le Gallais</cp:lastModifiedBy>
  <cp:revision>5</cp:revision>
  <dcterms:created xsi:type="dcterms:W3CDTF">2022-08-03T12:21:47Z</dcterms:created>
  <dcterms:modified xsi:type="dcterms:W3CDTF">2022-09-09T12:31:12Z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Order">
    <vt:r8>22600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