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lly Jehan" initials="MJ" lastIdx="1" clrIdx="0">
    <p:extLst>
      <p:ext uri="{19B8F6BF-5375-455C-9EA6-DF929625EA0E}">
        <p15:presenceInfo xmlns:p15="http://schemas.microsoft.com/office/powerpoint/2012/main" userId="S::M.Jehan@gov.je::280a0d3b-a11f-4799-8f4a-29ba461cd5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2" autoAdjust="0"/>
    <p:restoredTop sz="94660"/>
  </p:normalViewPr>
  <p:slideViewPr>
    <p:cSldViewPr snapToGrid="0">
      <p:cViewPr varScale="1">
        <p:scale>
          <a:sx n="67" d="100"/>
          <a:sy n="67" d="100"/>
        </p:scale>
        <p:origin x="7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9C889-CD9B-DA42-AFE8-84B8C6C26E76}" type="datetimeFigureOut">
              <a:rPr lang="en-JE" smtClean="0"/>
              <a:t>10/06/2023</a:t>
            </a:fld>
            <a:endParaRPr lang="en-J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CA018-3EAA-9A4C-BFFF-6AD63687553B}" type="slidenum">
              <a:rPr lang="en-JE" smtClean="0"/>
              <a:t>‹#›</a:t>
            </a:fld>
            <a:endParaRPr lang="en-JE"/>
          </a:p>
        </p:txBody>
      </p:sp>
    </p:spTree>
    <p:extLst>
      <p:ext uri="{BB962C8B-B14F-4D97-AF65-F5344CB8AC3E}">
        <p14:creationId xmlns:p14="http://schemas.microsoft.com/office/powerpoint/2010/main" val="48649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8CA018-3EAA-9A4C-BFFF-6AD63687553B}" type="slidenum">
              <a:rPr lang="en-JE" smtClean="0"/>
              <a:t>7</a:t>
            </a:fld>
            <a:endParaRPr lang="en-JE"/>
          </a:p>
        </p:txBody>
      </p:sp>
    </p:spTree>
    <p:extLst>
      <p:ext uri="{BB962C8B-B14F-4D97-AF65-F5344CB8AC3E}">
        <p14:creationId xmlns:p14="http://schemas.microsoft.com/office/powerpoint/2010/main" val="205041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62B6C-25E9-434B-88DA-0371A1BDF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C0223-9FA8-4554-8C09-E0FA45E1C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AB08A-A5E2-443F-A597-94971155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42F07-E4BF-4222-9330-0CAAF62A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C51B2-FA93-43C7-878D-5B3ABFFFC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35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CD55F-F140-4A64-8B09-60CB93B0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18EE0-8BF9-4D9A-A578-DC9610FD3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B1F72-B450-475D-8C8B-A9CA4A745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23DB9-B885-4F08-B3A7-960B6806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27573-4311-40B9-A632-2E7138500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23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16D95-D42F-4571-A0B8-58EAA213C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2923B-FE08-4472-8DA5-07CAD848A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6733A-AE9A-4F44-BF78-4A18D422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678BF-3962-45B3-BFAE-E8FA5852E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4EDA0-F8B6-4FB9-919C-D36F6B7D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2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31528-0755-4192-A8E7-E8CF2DCC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0D007-211D-40D0-8BD3-06026550E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CAD6C-A280-42A8-AD4D-BD688B270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CA5D2-57EF-4501-A704-96687553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BCF6F-1840-4DDD-AB0C-CFDC71CF8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58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2B8F4-C8BC-4CB0-9C93-70EB388C1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C1E41-2B64-49E4-940E-328D0DABC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E5F3A-A2D4-45C5-80B9-11B928DC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F1615-7208-4AF6-A88A-175880EE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49B58-DD10-4976-9505-CFF82B40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1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4345A-8F2A-4F6A-AD1D-052C7E10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1EC57-A8B9-4B77-A92E-05CE982CB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D2E78-33A7-425D-BD92-BD9B5EC44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3D4D1-1675-430B-B555-9DC9D957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D3595-7305-412D-B1DF-832ADA1F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F3965-9660-4012-BA48-88021437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91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51809-B671-4C96-B8FD-6F9188F01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2BED9-BC45-40CA-A9BA-E3D159735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E5F78-DE3A-4ABC-AC5D-D3636973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E9C1F-93B7-47E2-80D3-F61ABDF39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45F2F1-058D-423D-BF3B-161EB9100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05A5D-1875-437F-BE85-F4A4814B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9FBE42-AEAE-43A4-90DF-4759B4C8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AED77-3DC2-46D8-905C-F3C343372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2F91D-413C-45AF-805F-BE2A33CE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46B7F-EA3D-476A-A29F-10A4D6BD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81B4C-73CF-4F0C-83A0-14BC431C3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65DEC-75C8-4265-819E-8BFFB03E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6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DB4E1F-7CB5-43DA-B13B-669BFFE7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23BCCA-BACC-43BC-898D-D3F23967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EDB88-4ED0-4800-A34C-338906EA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40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82530-9911-4CF9-9F33-6CCA8719A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1F50D-76D6-4311-93A9-0CE25D85E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09FFB-F4C5-4C8D-B4FB-30341878F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DC56E-5304-43CF-A3F0-014EDC32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E9407-46F8-467E-964D-C46E1348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F4BF4-ABA1-42F1-AD2A-1F40E3CFE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79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476A7-977A-48EA-A606-A21491BFD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83372-0285-4AEF-862F-8931761A4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57C510-5432-491A-87DF-92333184A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12738-7641-4DAC-A61C-E2D1DCD5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06255-D4F3-4689-A563-5E6F38D83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69E0A-CF89-49FB-9DE5-31D35F4D2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89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AC294-49EC-4164-8D13-9C710CE60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5AD97-01FD-4B0A-BBCE-3B1B7DACB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B4B29-94CC-403A-9BA1-6CAB79B48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C91D5-865F-40A6-BD91-C3859F06CE3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26F2E-21FF-44A3-97EA-9797369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8619A-ECE0-483B-A81A-7471BE167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1CC1C-BC78-4123-B822-2C74C7222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1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D5AEE90E-6D84-8551-3287-19C02ABE5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C1AE25-C846-4332-AA6C-C4D4DDBE5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GB" dirty="0"/>
              <a:t>A Visit to the States Chamber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D6427-3B1E-4ADA-AA47-285E4AE02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14875"/>
            <a:ext cx="9144000" cy="1655762"/>
          </a:xfrm>
        </p:spPr>
        <p:txBody>
          <a:bodyPr>
            <a:noAutofit/>
          </a:bodyPr>
          <a:lstStyle/>
          <a:p>
            <a:r>
              <a:rPr lang="en-GB" sz="1900" dirty="0"/>
              <a:t>Lesson 5</a:t>
            </a:r>
          </a:p>
          <a:p>
            <a:endParaRPr lang="en-GB" sz="1900" dirty="0"/>
          </a:p>
          <a:p>
            <a:r>
              <a:rPr lang="en-GB" sz="1900" dirty="0"/>
              <a:t>Learning Objectives:</a:t>
            </a:r>
          </a:p>
          <a:p>
            <a:r>
              <a:rPr lang="en-GB" sz="1900" dirty="0"/>
              <a:t>To understand the importance of the Mace </a:t>
            </a:r>
            <a:br>
              <a:rPr lang="en-GB" sz="1900" dirty="0"/>
            </a:br>
            <a:r>
              <a:rPr lang="en-GB" sz="1900" dirty="0"/>
              <a:t>and symbols in the States Assembly.</a:t>
            </a:r>
          </a:p>
        </p:txBody>
      </p:sp>
      <p:pic>
        <p:nvPicPr>
          <p:cNvPr id="9" name="Picture 8" descr="A picture containing logo&#10;&#10;Description automatically generated">
            <a:extLst>
              <a:ext uri="{FF2B5EF4-FFF2-40B4-BE49-F238E27FC236}">
                <a16:creationId xmlns:a16="http://schemas.microsoft.com/office/drawing/2014/main" id="{0CBCBC53-5AD5-D87F-E509-26CF8F2A9D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053" y="487363"/>
            <a:ext cx="2113894" cy="227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8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hape, circle&#10;&#10;Description automatically generated">
            <a:extLst>
              <a:ext uri="{FF2B5EF4-FFF2-40B4-BE49-F238E27FC236}">
                <a16:creationId xmlns:a16="http://schemas.microsoft.com/office/drawing/2014/main" id="{C8D550F6-D885-2935-8E26-C56CECDD97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D7A5A0-AB72-4184-95BF-0F45D6462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335" y="1885812"/>
            <a:ext cx="5443330" cy="2576858"/>
          </a:xfrm>
        </p:spPr>
        <p:txBody>
          <a:bodyPr/>
          <a:lstStyle/>
          <a:p>
            <a:pPr algn="ctr"/>
            <a:r>
              <a:rPr lang="en-GB" dirty="0"/>
              <a:t>What are 5 things you’ve learnt about the States Assembly so far? Write them down!</a:t>
            </a: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8F1A2D3E-E447-D1D2-34A6-AAB2B9A8EF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348">
            <a:off x="8485809" y="4012648"/>
            <a:ext cx="4196522" cy="140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9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504BF236-7E2A-CB59-CE5E-3645FA5C1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23002E-4E52-4D79-A53E-DD9FACA21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72F9-0125-4641-B94B-A663CA49C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Usher –</a:t>
            </a:r>
          </a:p>
          <a:p>
            <a:pPr marL="0" indent="0">
              <a:buNone/>
            </a:pPr>
            <a:r>
              <a:rPr lang="en-GB" dirty="0"/>
              <a:t>Dean – </a:t>
            </a:r>
          </a:p>
          <a:p>
            <a:pPr marL="0" indent="0">
              <a:buNone/>
            </a:pPr>
            <a:r>
              <a:rPr lang="en-GB" dirty="0"/>
              <a:t>Greffier – </a:t>
            </a:r>
          </a:p>
          <a:p>
            <a:pPr marL="0" indent="0">
              <a:buNone/>
            </a:pPr>
            <a:r>
              <a:rPr lang="en-GB" dirty="0"/>
              <a:t>Proposer – </a:t>
            </a:r>
          </a:p>
          <a:p>
            <a:pPr marL="0" indent="0">
              <a:buNone/>
            </a:pPr>
            <a:r>
              <a:rPr lang="en-GB" dirty="0"/>
              <a:t>Seconder –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Picture 6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823D39BF-2EC5-2904-0B52-EE71A9064F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140" y="3786809"/>
            <a:ext cx="4979660" cy="307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7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D5456F88-2280-2A0F-BB49-46D344C9D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7776E0-CD61-43F0-A95A-9C8F75FE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this make you think of? What do you think it represents?</a:t>
            </a:r>
          </a:p>
        </p:txBody>
      </p:sp>
      <p:pic>
        <p:nvPicPr>
          <p:cNvPr id="4" name="Picture 2" descr="Saint Helier Jersey November 14 2013 Stock Photo 439167463 | Shutterstock">
            <a:extLst>
              <a:ext uri="{FF2B5EF4-FFF2-40B4-BE49-F238E27FC236}">
                <a16:creationId xmlns:a16="http://schemas.microsoft.com/office/drawing/2014/main" id="{C0963257-DBC4-429A-BFDE-AE9E0E5074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7"/>
          <a:stretch/>
        </p:blipFill>
        <p:spPr bwMode="auto">
          <a:xfrm>
            <a:off x="6970552" y="1119986"/>
            <a:ext cx="2477723" cy="537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Jersey 2013 The Royal Mace - Stamps of the World">
            <a:extLst>
              <a:ext uri="{FF2B5EF4-FFF2-40B4-BE49-F238E27FC236}">
                <a16:creationId xmlns:a16="http://schemas.microsoft.com/office/drawing/2014/main" id="{52203770-93AD-45D2-AE0E-2B7CDF744C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39"/>
          <a:stretch/>
        </p:blipFill>
        <p:spPr bwMode="auto">
          <a:xfrm>
            <a:off x="1636380" y="1906117"/>
            <a:ext cx="4860721" cy="432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5F26FA99-DC1B-488E-2B31-26B8E9ACCE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726" y="4873625"/>
            <a:ext cx="1503271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71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64362F5-BD06-F0CC-761F-BDE2C69AA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8B8EEF-B38F-4FE8-92D9-E60D89629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Royal Mace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D702B-DB2C-43A1-B41C-AFDD44CC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15948" cy="4351338"/>
          </a:xfrm>
        </p:spPr>
        <p:txBody>
          <a:bodyPr/>
          <a:lstStyle/>
          <a:p>
            <a:r>
              <a:rPr lang="en-GB" dirty="0"/>
              <a:t>Gifted by King Charles II in 1663 as a thank you gift</a:t>
            </a:r>
          </a:p>
          <a:p>
            <a:r>
              <a:rPr lang="en-GB" dirty="0"/>
              <a:t>Carried in front of the Bailiff</a:t>
            </a:r>
          </a:p>
          <a:p>
            <a:r>
              <a:rPr lang="en-GB" dirty="0"/>
              <a:t>Symbol of our ancient links with the Crown</a:t>
            </a:r>
          </a:p>
          <a:p>
            <a:r>
              <a:rPr lang="en-GB" dirty="0"/>
              <a:t>Represents authority in the States Chamber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Saint Helier Jersey November 14 2013 Stock Photo 439167463 | Shutterstock">
            <a:extLst>
              <a:ext uri="{FF2B5EF4-FFF2-40B4-BE49-F238E27FC236}">
                <a16:creationId xmlns:a16="http://schemas.microsoft.com/office/drawing/2014/main" id="{08927C75-A52E-4E7D-A166-380E19CB39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7"/>
          <a:stretch/>
        </p:blipFill>
        <p:spPr bwMode="auto">
          <a:xfrm>
            <a:off x="8724900" y="476250"/>
            <a:ext cx="2628900" cy="570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01E38709-8C8C-C06B-3564-99FADEC4FA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16" y="4840357"/>
            <a:ext cx="1888738" cy="201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4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E8C0345E-D832-1AC3-D706-D58AB92F4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6B370E-14B8-4003-9C40-97313F552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C7494-7EC9-4E2E-8D1F-12D04FD96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Royal Mace is decorated with many symbols.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From Christian crosses to Fleur de Lys, to cherubs and crowns, the Mace was decorated to show what was important to the people of Jersey.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do you think is important about Jersey?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34D5195-7432-1928-ED66-0F3F0FE6EE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80" y="4680385"/>
            <a:ext cx="1808646" cy="1948185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F578ED3-9EC0-E108-5935-FA3CD5E03D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131" y="3807499"/>
            <a:ext cx="1808646" cy="147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9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circle&#10;&#10;Description automatically generated">
            <a:extLst>
              <a:ext uri="{FF2B5EF4-FFF2-40B4-BE49-F238E27FC236}">
                <a16:creationId xmlns:a16="http://schemas.microsoft.com/office/drawing/2014/main" id="{E2FCA724-913C-2DE0-791F-1A11B511EA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84BB95-81B0-48FE-B2E1-EB3EF118C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1077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Design your </a:t>
            </a:r>
            <a:br>
              <a:rPr lang="en-GB" dirty="0"/>
            </a:br>
            <a:r>
              <a:rPr lang="en-GB" dirty="0"/>
              <a:t>own Mace!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8B58-3488-4A92-961B-5DA24788B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2" y="3077955"/>
            <a:ext cx="5555974" cy="281594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Now you’ve read about the Royal Mace and thought about what is importance about Jersey, you are going to design your own!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 </a:t>
            </a:r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BF42A712-0274-2792-7D01-9B7551C2BC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770" y="5175881"/>
            <a:ext cx="4312478" cy="144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3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183</Words>
  <Application>Microsoft Office PowerPoint</Application>
  <PresentationFormat>Widescreen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 Visit to the States Chamber</vt:lpstr>
      <vt:lpstr>What are 5 things you’ve learnt about the States Assembly so far? Write them down!</vt:lpstr>
      <vt:lpstr>Roles</vt:lpstr>
      <vt:lpstr>What does this make you think of? What do you think it represents?</vt:lpstr>
      <vt:lpstr>The Royal Mace</vt:lpstr>
      <vt:lpstr>Symbols</vt:lpstr>
      <vt:lpstr>Design your  own Mace!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Jehan</dc:creator>
  <cp:lastModifiedBy>Hayley Lockhart</cp:lastModifiedBy>
  <cp:revision>5</cp:revision>
  <dcterms:created xsi:type="dcterms:W3CDTF">2022-08-03T09:35:59Z</dcterms:created>
  <dcterms:modified xsi:type="dcterms:W3CDTF">2023-10-06T12:32:04Z</dcterms:modified>
</cp:coreProperties>
</file>