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6"/>
  </p:notesMasterIdLst>
  <p:sldIdLst>
    <p:sldId id="269" r:id="rId5"/>
    <p:sldId id="313" r:id="rId6"/>
    <p:sldId id="263" r:id="rId7"/>
    <p:sldId id="270" r:id="rId8"/>
    <p:sldId id="271" r:id="rId9"/>
    <p:sldId id="257" r:id="rId10"/>
    <p:sldId id="262" r:id="rId11"/>
    <p:sldId id="272" r:id="rId12"/>
    <p:sldId id="258" r:id="rId13"/>
    <p:sldId id="260" r:id="rId14"/>
    <p:sldId id="273" r:id="rId15"/>
    <p:sldId id="274" r:id="rId16"/>
    <p:sldId id="275" r:id="rId17"/>
    <p:sldId id="282" r:id="rId18"/>
    <p:sldId id="283" r:id="rId19"/>
    <p:sldId id="284" r:id="rId20"/>
    <p:sldId id="285" r:id="rId21"/>
    <p:sldId id="286" r:id="rId22"/>
    <p:sldId id="287" r:id="rId23"/>
    <p:sldId id="288" r:id="rId24"/>
    <p:sldId id="289" r:id="rId25"/>
    <p:sldId id="290" r:id="rId26"/>
    <p:sldId id="291" r:id="rId27"/>
    <p:sldId id="292" r:id="rId28"/>
    <p:sldId id="277" r:id="rId29"/>
    <p:sldId id="293" r:id="rId30"/>
    <p:sldId id="276" r:id="rId31"/>
    <p:sldId id="294" r:id="rId32"/>
    <p:sldId id="256" r:id="rId33"/>
    <p:sldId id="278"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279" r:id="rId49"/>
    <p:sldId id="309" r:id="rId50"/>
    <p:sldId id="310" r:id="rId51"/>
    <p:sldId id="311" r:id="rId52"/>
    <p:sldId id="280" r:id="rId53"/>
    <p:sldId id="312" r:id="rId54"/>
    <p:sldId id="267" r:id="rId55"/>
  </p:sldIdLst>
  <p:sldSz cx="12192000" cy="6858000"/>
  <p:notesSz cx="6858000" cy="9144000"/>
  <p:defaultTextStyle>
    <a:defPPr>
      <a:defRPr lang="en-J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9A889-7833-4EA4-9EB1-EDC1D217B8DE}" v="11" dt="2025-04-29T07:50:24.4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0FFD1-7363-EF4E-A708-9CA53BEBD2E0}" type="datetimeFigureOut">
              <a:rPr lang="en-JE" smtClean="0"/>
              <a:t>04/29/2025</a:t>
            </a:fld>
            <a:endParaRPr lang="en-J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J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C3D38-31F3-024B-80F2-6FB5E0A90295}" type="slidenum">
              <a:rPr lang="en-JE" smtClean="0"/>
              <a:t>‹#›</a:t>
            </a:fld>
            <a:endParaRPr lang="en-JE"/>
          </a:p>
        </p:txBody>
      </p:sp>
    </p:spTree>
    <p:extLst>
      <p:ext uri="{BB962C8B-B14F-4D97-AF65-F5344CB8AC3E}">
        <p14:creationId xmlns:p14="http://schemas.microsoft.com/office/powerpoint/2010/main" val="403074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DDDl13kGv-A&amp;list=PLSbT4TrZpB6VvVqlCpALVE2FHM2Xjx7m2&amp;index=2"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DDDl13kGv-A&amp;list=PLSbT4TrZpB6VvVqlCpALVE2FHM2Xjx7m2&amp;index=2"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p8bIFL4d72c&amp;list=PLSbT4TrZpB6VvVqlCpALVE2FHM2Xjx7m2&amp;index=3"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ArS6BA4xq8M&amp;list=PLSbT4TrZpB6VvVqlCpALVE2FHM2Xjx7m2&amp;index=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DDDl13kGv-A&amp;list=PLSbT4TrZpB6VvVqlCpALVE2FHM2Xjx7m2&amp;index=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DDDl13kGv-A&amp;list=PLSbT4TrZpB6VvVqlCpALVE2FHM2Xjx7m2&amp;index=2"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C3D38-31F3-024B-80F2-6FB5E0A90295}" type="slidenum">
              <a:rPr kumimoji="0" lang="en-J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J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007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F55AA-AF5C-7E68-0EA7-68FA80D49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C3FDC9-94D2-8489-6E09-0DAFDFEDA3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77FDE0-2C38-90F2-0A4D-95348C994A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2ABFF17-7C38-DB51-4390-9ADF50AD87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C3D38-31F3-024B-80F2-6FB5E0A90295}" type="slidenum">
              <a:rPr kumimoji="0" lang="en-J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J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044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EXEMPLAR SPEECH: Mark My Words - YouTube</a:t>
            </a:r>
            <a:endParaRPr lang="en-GB" dirty="0"/>
          </a:p>
        </p:txBody>
      </p:sp>
      <p:sp>
        <p:nvSpPr>
          <p:cNvPr id="4" name="Slide Number Placeholder 3"/>
          <p:cNvSpPr>
            <a:spLocks noGrp="1"/>
          </p:cNvSpPr>
          <p:nvPr>
            <p:ph type="sldNum" sz="quarter" idx="5"/>
          </p:nvPr>
        </p:nvSpPr>
        <p:spPr/>
        <p:txBody>
          <a:bodyPr/>
          <a:lstStyle/>
          <a:p>
            <a:fld id="{5F1C3D38-31F3-024B-80F2-6FB5E0A90295}" type="slidenum">
              <a:rPr lang="en-JE" smtClean="0"/>
              <a:t>40</a:t>
            </a:fld>
            <a:endParaRPr lang="en-JE"/>
          </a:p>
        </p:txBody>
      </p:sp>
    </p:spTree>
    <p:extLst>
      <p:ext uri="{BB962C8B-B14F-4D97-AF65-F5344CB8AC3E}">
        <p14:creationId xmlns:p14="http://schemas.microsoft.com/office/powerpoint/2010/main" val="1701458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7DDB5-FC02-BA64-482B-BFB85E6620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8E4C9-4664-533C-30F9-89FA764553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F3057E-BEB5-A3F2-2685-C70A79BFCF5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89B10CD-F246-264F-1AB2-92490B8C4F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C3D38-31F3-024B-80F2-6FB5E0A90295}" type="slidenum">
              <a:rPr kumimoji="0" lang="en-J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J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755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8FDAE-3C1A-29D8-3E8C-AAA4A0121A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BA189-A6D9-1E24-4A2D-3809B06557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BB80B-781E-685B-9BC3-B0A1F84911B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754A08E-D9BA-4655-FE63-8C7E5E0731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C3D38-31F3-024B-80F2-6FB5E0A90295}" type="slidenum">
              <a:rPr kumimoji="0" lang="en-J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J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854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EXEMPLAR SPEECH: Mark My Words - YouTube</a:t>
            </a:r>
            <a:endParaRPr lang="en-GB" dirty="0"/>
          </a:p>
        </p:txBody>
      </p:sp>
      <p:sp>
        <p:nvSpPr>
          <p:cNvPr id="4" name="Slide Number Placeholder 3"/>
          <p:cNvSpPr>
            <a:spLocks noGrp="1"/>
          </p:cNvSpPr>
          <p:nvPr>
            <p:ph type="sldNum" sz="quarter" idx="5"/>
          </p:nvPr>
        </p:nvSpPr>
        <p:spPr/>
        <p:txBody>
          <a:bodyPr/>
          <a:lstStyle/>
          <a:p>
            <a:fld id="{5F1C3D38-31F3-024B-80F2-6FB5E0A90295}" type="slidenum">
              <a:rPr lang="en-JE" smtClean="0"/>
              <a:t>46</a:t>
            </a:fld>
            <a:endParaRPr lang="en-JE"/>
          </a:p>
        </p:txBody>
      </p:sp>
    </p:spTree>
    <p:extLst>
      <p:ext uri="{BB962C8B-B14F-4D97-AF65-F5344CB8AC3E}">
        <p14:creationId xmlns:p14="http://schemas.microsoft.com/office/powerpoint/2010/main" val="2865224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Q+A: Mark My Words</a:t>
            </a:r>
            <a:endParaRPr lang="en-GB" dirty="0"/>
          </a:p>
        </p:txBody>
      </p:sp>
      <p:sp>
        <p:nvSpPr>
          <p:cNvPr id="4" name="Slide Number Placeholder 3"/>
          <p:cNvSpPr>
            <a:spLocks noGrp="1"/>
          </p:cNvSpPr>
          <p:nvPr>
            <p:ph type="sldNum" sz="quarter" idx="5"/>
          </p:nvPr>
        </p:nvSpPr>
        <p:spPr/>
        <p:txBody>
          <a:bodyPr/>
          <a:lstStyle/>
          <a:p>
            <a:fld id="{5F1C3D38-31F3-024B-80F2-6FB5E0A90295}" type="slidenum">
              <a:rPr lang="en-JE" smtClean="0"/>
              <a:t>47</a:t>
            </a:fld>
            <a:endParaRPr lang="en-JE"/>
          </a:p>
        </p:txBody>
      </p:sp>
    </p:spTree>
    <p:extLst>
      <p:ext uri="{BB962C8B-B14F-4D97-AF65-F5344CB8AC3E}">
        <p14:creationId xmlns:p14="http://schemas.microsoft.com/office/powerpoint/2010/main" val="510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INTRODUCTION: Mark My Words</a:t>
            </a:r>
            <a:endParaRPr lang="en-GB" dirty="0"/>
          </a:p>
        </p:txBody>
      </p:sp>
      <p:sp>
        <p:nvSpPr>
          <p:cNvPr id="4" name="Slide Number Placeholder 3"/>
          <p:cNvSpPr>
            <a:spLocks noGrp="1"/>
          </p:cNvSpPr>
          <p:nvPr>
            <p:ph type="sldNum" sz="quarter" idx="5"/>
          </p:nvPr>
        </p:nvSpPr>
        <p:spPr/>
        <p:txBody>
          <a:bodyPr/>
          <a:lstStyle/>
          <a:p>
            <a:fld id="{5F1C3D38-31F3-024B-80F2-6FB5E0A90295}" type="slidenum">
              <a:rPr lang="en-JE" smtClean="0"/>
              <a:t>2</a:t>
            </a:fld>
            <a:endParaRPr lang="en-JE"/>
          </a:p>
        </p:txBody>
      </p:sp>
    </p:spTree>
    <p:extLst>
      <p:ext uri="{BB962C8B-B14F-4D97-AF65-F5344CB8AC3E}">
        <p14:creationId xmlns:p14="http://schemas.microsoft.com/office/powerpoint/2010/main" val="409737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4264D-3E8A-285A-0EC2-723851EF4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CD3C8F-2C16-6F7C-CD49-A90A074732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DBA7AB-4152-84AA-A4F2-66A86EFA9F7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49723B0-E1D3-066A-683E-F7E335DC2F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C3D38-31F3-024B-80F2-6FB5E0A90295}" type="slidenum">
              <a:rPr kumimoji="0" lang="en-J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J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089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F1C3D38-31F3-024B-80F2-6FB5E0A90295}" type="slidenum">
              <a:rPr lang="en-JE" smtClean="0"/>
              <a:t>6</a:t>
            </a:fld>
            <a:endParaRPr lang="en-JE"/>
          </a:p>
        </p:txBody>
      </p:sp>
    </p:spTree>
    <p:extLst>
      <p:ext uri="{BB962C8B-B14F-4D97-AF65-F5344CB8AC3E}">
        <p14:creationId xmlns:p14="http://schemas.microsoft.com/office/powerpoint/2010/main" val="2534007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EXEMPLAR SPEECH: Mark My Words - YouTube</a:t>
            </a:r>
            <a:endParaRPr lang="en-GB" dirty="0"/>
          </a:p>
        </p:txBody>
      </p:sp>
      <p:sp>
        <p:nvSpPr>
          <p:cNvPr id="4" name="Slide Number Placeholder 3"/>
          <p:cNvSpPr>
            <a:spLocks noGrp="1"/>
          </p:cNvSpPr>
          <p:nvPr>
            <p:ph type="sldNum" sz="quarter" idx="5"/>
          </p:nvPr>
        </p:nvSpPr>
        <p:spPr/>
        <p:txBody>
          <a:bodyPr/>
          <a:lstStyle/>
          <a:p>
            <a:fld id="{5F1C3D38-31F3-024B-80F2-6FB5E0A90295}" type="slidenum">
              <a:rPr lang="en-JE" smtClean="0"/>
              <a:t>7</a:t>
            </a:fld>
            <a:endParaRPr lang="en-JE"/>
          </a:p>
        </p:txBody>
      </p:sp>
    </p:spTree>
    <p:extLst>
      <p:ext uri="{BB962C8B-B14F-4D97-AF65-F5344CB8AC3E}">
        <p14:creationId xmlns:p14="http://schemas.microsoft.com/office/powerpoint/2010/main" val="1258061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CC2D2-C1B8-19B6-F3FA-8570E921B3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184A4-0792-1CAC-18FA-0280A7296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A5263E-A3E3-BB3A-205F-7B2E4F134F6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27497A1-100B-ED35-E777-2DD2D2E8BF55}"/>
              </a:ext>
            </a:extLst>
          </p:cNvPr>
          <p:cNvSpPr>
            <a:spLocks noGrp="1"/>
          </p:cNvSpPr>
          <p:nvPr>
            <p:ph type="sldNum" sz="quarter" idx="5"/>
          </p:nvPr>
        </p:nvSpPr>
        <p:spPr/>
        <p:txBody>
          <a:bodyPr/>
          <a:lstStyle/>
          <a:p>
            <a:fld id="{5F1C3D38-31F3-024B-80F2-6FB5E0A90295}" type="slidenum">
              <a:rPr lang="en-JE" smtClean="0"/>
              <a:t>8</a:t>
            </a:fld>
            <a:endParaRPr lang="en-JE"/>
          </a:p>
        </p:txBody>
      </p:sp>
    </p:spTree>
    <p:extLst>
      <p:ext uri="{BB962C8B-B14F-4D97-AF65-F5344CB8AC3E}">
        <p14:creationId xmlns:p14="http://schemas.microsoft.com/office/powerpoint/2010/main" val="724245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EXEMPLAR SPEECH: Mark My Words - YouTube</a:t>
            </a:r>
            <a:endParaRPr lang="en-GB" dirty="0"/>
          </a:p>
        </p:txBody>
      </p:sp>
      <p:sp>
        <p:nvSpPr>
          <p:cNvPr id="4" name="Slide Number Placeholder 3"/>
          <p:cNvSpPr>
            <a:spLocks noGrp="1"/>
          </p:cNvSpPr>
          <p:nvPr>
            <p:ph type="sldNum" sz="quarter" idx="5"/>
          </p:nvPr>
        </p:nvSpPr>
        <p:spPr/>
        <p:txBody>
          <a:bodyPr/>
          <a:lstStyle/>
          <a:p>
            <a:fld id="{5F1C3D38-31F3-024B-80F2-6FB5E0A90295}" type="slidenum">
              <a:rPr lang="en-JE" smtClean="0"/>
              <a:t>26</a:t>
            </a:fld>
            <a:endParaRPr lang="en-JE"/>
          </a:p>
        </p:txBody>
      </p:sp>
    </p:spTree>
    <p:extLst>
      <p:ext uri="{BB962C8B-B14F-4D97-AF65-F5344CB8AC3E}">
        <p14:creationId xmlns:p14="http://schemas.microsoft.com/office/powerpoint/2010/main" val="65360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E"/>
          </a:p>
        </p:txBody>
      </p:sp>
      <p:sp>
        <p:nvSpPr>
          <p:cNvPr id="4" name="Slide Number Placeholder 3"/>
          <p:cNvSpPr>
            <a:spLocks noGrp="1"/>
          </p:cNvSpPr>
          <p:nvPr>
            <p:ph type="sldNum" sz="quarter" idx="5"/>
          </p:nvPr>
        </p:nvSpPr>
        <p:spPr/>
        <p:txBody>
          <a:bodyPr/>
          <a:lstStyle/>
          <a:p>
            <a:fld id="{5F1C3D38-31F3-024B-80F2-6FB5E0A90295}" type="slidenum">
              <a:rPr lang="en-JE" smtClean="0"/>
              <a:t>29</a:t>
            </a:fld>
            <a:endParaRPr lang="en-JE"/>
          </a:p>
        </p:txBody>
      </p:sp>
    </p:spTree>
    <p:extLst>
      <p:ext uri="{BB962C8B-B14F-4D97-AF65-F5344CB8AC3E}">
        <p14:creationId xmlns:p14="http://schemas.microsoft.com/office/powerpoint/2010/main" val="116739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1DF5C-163D-CBB8-EF8E-5DBF321EA8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9D16DA-8EB8-0477-13CF-C5D881A19A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9B87F0-C78F-73C4-7D6B-29A488752DE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442A2A7-4895-91E7-F9DD-4F4C77A1A3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C3D38-31F3-024B-80F2-6FB5E0A90295}" type="slidenum">
              <a:rPr kumimoji="0" lang="en-J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J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184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7A24-1CCD-A306-5DB8-3299970F0683}"/>
              </a:ext>
            </a:extLst>
          </p:cNvPr>
          <p:cNvSpPr>
            <a:spLocks noGrp="1"/>
          </p:cNvSpPr>
          <p:nvPr>
            <p:ph type="ctrTitle"/>
          </p:nvPr>
        </p:nvSpPr>
        <p:spPr>
          <a:xfrm>
            <a:off x="1524000" y="1122363"/>
            <a:ext cx="9144000" cy="2387600"/>
          </a:xfrm>
        </p:spPr>
        <p:txBody>
          <a:bodyPr anchor="b"/>
          <a:lstStyle>
            <a:lvl1pPr algn="ctr">
              <a:defRPr sz="6000">
                <a:latin typeface="Bierstadt" panose="020B0004020202020204" pitchFamily="34" charset="0"/>
              </a:defRPr>
            </a:lvl1pPr>
          </a:lstStyle>
          <a:p>
            <a:r>
              <a:rPr lang="en-GB"/>
              <a:t>Click to edit Master title style</a:t>
            </a:r>
            <a:endParaRPr lang="en-JE"/>
          </a:p>
        </p:txBody>
      </p:sp>
      <p:sp>
        <p:nvSpPr>
          <p:cNvPr id="3" name="Subtitle 2">
            <a:extLst>
              <a:ext uri="{FF2B5EF4-FFF2-40B4-BE49-F238E27FC236}">
                <a16:creationId xmlns:a16="http://schemas.microsoft.com/office/drawing/2014/main" id="{3BF40FF7-D8F1-4E10-77D2-E252C5040152}"/>
              </a:ext>
            </a:extLst>
          </p:cNvPr>
          <p:cNvSpPr>
            <a:spLocks noGrp="1"/>
          </p:cNvSpPr>
          <p:nvPr>
            <p:ph type="subTitle" idx="1"/>
          </p:nvPr>
        </p:nvSpPr>
        <p:spPr>
          <a:xfrm>
            <a:off x="1524000" y="3602038"/>
            <a:ext cx="9144000" cy="1655762"/>
          </a:xfrm>
        </p:spPr>
        <p:txBody>
          <a:bodyPr/>
          <a:lstStyle>
            <a:lvl1pPr marL="0" indent="0" algn="ctr">
              <a:buNone/>
              <a:defRPr sz="2400">
                <a:latin typeface="Bierstadt"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JE"/>
          </a:p>
        </p:txBody>
      </p:sp>
      <p:sp>
        <p:nvSpPr>
          <p:cNvPr id="4" name="Date Placeholder 3">
            <a:extLst>
              <a:ext uri="{FF2B5EF4-FFF2-40B4-BE49-F238E27FC236}">
                <a16:creationId xmlns:a16="http://schemas.microsoft.com/office/drawing/2014/main" id="{E20D6DA3-0DD9-0089-1FF5-F7AF876E0F02}"/>
              </a:ext>
            </a:extLst>
          </p:cNvPr>
          <p:cNvSpPr>
            <a:spLocks noGrp="1"/>
          </p:cNvSpPr>
          <p:nvPr>
            <p:ph type="dt" sz="half" idx="10"/>
          </p:nvPr>
        </p:nvSpPr>
        <p:spPr/>
        <p:txBody>
          <a:bodyPr/>
          <a:lstStyle>
            <a:lvl1pPr>
              <a:defRPr>
                <a:latin typeface="Bierstadt" panose="020B0004020202020204" pitchFamily="34" charset="0"/>
              </a:defRPr>
            </a:lvl1pPr>
          </a:lstStyle>
          <a:p>
            <a:fld id="{3A5F9184-A26D-F04C-B05B-FBAB377A118E}" type="datetimeFigureOut">
              <a:rPr lang="en-JE" smtClean="0"/>
              <a:pPr/>
              <a:t>04/29/2025</a:t>
            </a:fld>
            <a:endParaRPr lang="en-JE"/>
          </a:p>
        </p:txBody>
      </p:sp>
      <p:sp>
        <p:nvSpPr>
          <p:cNvPr id="5" name="Footer Placeholder 4">
            <a:extLst>
              <a:ext uri="{FF2B5EF4-FFF2-40B4-BE49-F238E27FC236}">
                <a16:creationId xmlns:a16="http://schemas.microsoft.com/office/drawing/2014/main" id="{D363DA4F-316B-FE3C-707F-79418BAFDE9C}"/>
              </a:ext>
            </a:extLst>
          </p:cNvPr>
          <p:cNvSpPr>
            <a:spLocks noGrp="1"/>
          </p:cNvSpPr>
          <p:nvPr>
            <p:ph type="ftr" sz="quarter" idx="11"/>
          </p:nvPr>
        </p:nvSpPr>
        <p:spPr/>
        <p:txBody>
          <a:bodyPr/>
          <a:lstStyle>
            <a:lvl1pPr>
              <a:defRPr>
                <a:latin typeface="Bierstadt" panose="020B0004020202020204" pitchFamily="34" charset="0"/>
              </a:defRPr>
            </a:lvl1pPr>
          </a:lstStyle>
          <a:p>
            <a:endParaRPr lang="en-JE"/>
          </a:p>
        </p:txBody>
      </p:sp>
      <p:sp>
        <p:nvSpPr>
          <p:cNvPr id="6" name="Slide Number Placeholder 5">
            <a:extLst>
              <a:ext uri="{FF2B5EF4-FFF2-40B4-BE49-F238E27FC236}">
                <a16:creationId xmlns:a16="http://schemas.microsoft.com/office/drawing/2014/main" id="{992CAE61-3E0D-DF28-2C78-614ED02FB601}"/>
              </a:ext>
            </a:extLst>
          </p:cNvPr>
          <p:cNvSpPr>
            <a:spLocks noGrp="1"/>
          </p:cNvSpPr>
          <p:nvPr>
            <p:ph type="sldNum" sz="quarter" idx="12"/>
          </p:nvPr>
        </p:nvSpPr>
        <p:spPr/>
        <p:txBody>
          <a:bodyPr/>
          <a:lstStyle>
            <a:lvl1pPr>
              <a:defRPr>
                <a:latin typeface="Bierstadt" panose="020B0004020202020204" pitchFamily="34" charset="0"/>
              </a:defRPr>
            </a:lvl1pPr>
          </a:lstStyle>
          <a:p>
            <a:fld id="{6834B4EF-13F9-1740-BB8A-9C24BFBFBCEC}" type="slidenum">
              <a:rPr lang="en-JE" smtClean="0"/>
              <a:pPr/>
              <a:t>‹#›</a:t>
            </a:fld>
            <a:endParaRPr lang="en-JE"/>
          </a:p>
        </p:txBody>
      </p:sp>
    </p:spTree>
    <p:extLst>
      <p:ext uri="{BB962C8B-B14F-4D97-AF65-F5344CB8AC3E}">
        <p14:creationId xmlns:p14="http://schemas.microsoft.com/office/powerpoint/2010/main" val="2318400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06C4-22BF-A2A2-8774-33FEB5995382}"/>
              </a:ext>
            </a:extLst>
          </p:cNvPr>
          <p:cNvSpPr>
            <a:spLocks noGrp="1"/>
          </p:cNvSpPr>
          <p:nvPr>
            <p:ph type="title"/>
          </p:nvPr>
        </p:nvSpPr>
        <p:spPr>
          <a:xfrm>
            <a:off x="838200" y="335307"/>
            <a:ext cx="10515600" cy="1325563"/>
          </a:xfrm>
        </p:spPr>
        <p:txBody>
          <a:bodyPr/>
          <a:lstStyle>
            <a:lvl1pPr>
              <a:defRPr>
                <a:latin typeface="Bierstadt" panose="020B0004020202020204" pitchFamily="34" charset="0"/>
              </a:defRPr>
            </a:lvl1pPr>
          </a:lstStyle>
          <a:p>
            <a:r>
              <a:rPr lang="en-GB"/>
              <a:t>Click to edit Master title style</a:t>
            </a:r>
            <a:endParaRPr lang="en-JE"/>
          </a:p>
        </p:txBody>
      </p:sp>
      <p:sp>
        <p:nvSpPr>
          <p:cNvPr id="4" name="Date Placeholder 3">
            <a:extLst>
              <a:ext uri="{FF2B5EF4-FFF2-40B4-BE49-F238E27FC236}">
                <a16:creationId xmlns:a16="http://schemas.microsoft.com/office/drawing/2014/main" id="{D6522DE2-708F-FBF1-07EE-78C4E8FC2648}"/>
              </a:ext>
            </a:extLst>
          </p:cNvPr>
          <p:cNvSpPr>
            <a:spLocks noGrp="1"/>
          </p:cNvSpPr>
          <p:nvPr>
            <p:ph type="dt" sz="half" idx="10"/>
          </p:nvPr>
        </p:nvSpPr>
        <p:spPr/>
        <p:txBody>
          <a:bodyPr/>
          <a:lstStyle>
            <a:lvl1pPr>
              <a:defRPr>
                <a:latin typeface="Bierstadt" panose="020B0004020202020204" pitchFamily="34" charset="0"/>
              </a:defRPr>
            </a:lvl1pPr>
          </a:lstStyle>
          <a:p>
            <a:fld id="{3A5F9184-A26D-F04C-B05B-FBAB377A118E}" type="datetimeFigureOut">
              <a:rPr lang="en-JE" smtClean="0"/>
              <a:pPr/>
              <a:t>04/29/2025</a:t>
            </a:fld>
            <a:endParaRPr lang="en-JE"/>
          </a:p>
        </p:txBody>
      </p:sp>
      <p:sp>
        <p:nvSpPr>
          <p:cNvPr id="5" name="Footer Placeholder 4">
            <a:extLst>
              <a:ext uri="{FF2B5EF4-FFF2-40B4-BE49-F238E27FC236}">
                <a16:creationId xmlns:a16="http://schemas.microsoft.com/office/drawing/2014/main" id="{912E2101-7AD8-BE76-B11F-C367346EE454}"/>
              </a:ext>
            </a:extLst>
          </p:cNvPr>
          <p:cNvSpPr>
            <a:spLocks noGrp="1"/>
          </p:cNvSpPr>
          <p:nvPr>
            <p:ph type="ftr" sz="quarter" idx="11"/>
          </p:nvPr>
        </p:nvSpPr>
        <p:spPr/>
        <p:txBody>
          <a:bodyPr/>
          <a:lstStyle>
            <a:lvl1pPr>
              <a:defRPr>
                <a:latin typeface="Bierstadt" panose="020B0004020202020204" pitchFamily="34" charset="0"/>
              </a:defRPr>
            </a:lvl1pPr>
          </a:lstStyle>
          <a:p>
            <a:endParaRPr lang="en-JE"/>
          </a:p>
        </p:txBody>
      </p:sp>
      <p:sp>
        <p:nvSpPr>
          <p:cNvPr id="6" name="Slide Number Placeholder 5">
            <a:extLst>
              <a:ext uri="{FF2B5EF4-FFF2-40B4-BE49-F238E27FC236}">
                <a16:creationId xmlns:a16="http://schemas.microsoft.com/office/drawing/2014/main" id="{775A213E-AD08-94EE-CBD2-2057A8FCEC71}"/>
              </a:ext>
            </a:extLst>
          </p:cNvPr>
          <p:cNvSpPr>
            <a:spLocks noGrp="1"/>
          </p:cNvSpPr>
          <p:nvPr>
            <p:ph type="sldNum" sz="quarter" idx="12"/>
          </p:nvPr>
        </p:nvSpPr>
        <p:spPr/>
        <p:txBody>
          <a:bodyPr/>
          <a:lstStyle>
            <a:lvl1pPr>
              <a:defRPr>
                <a:latin typeface="Bierstadt" panose="020B0004020202020204" pitchFamily="34" charset="0"/>
              </a:defRPr>
            </a:lvl1pPr>
          </a:lstStyle>
          <a:p>
            <a:fld id="{6834B4EF-13F9-1740-BB8A-9C24BFBFBCEC}" type="slidenum">
              <a:rPr lang="en-JE" smtClean="0"/>
              <a:pPr/>
              <a:t>‹#›</a:t>
            </a:fld>
            <a:endParaRPr lang="en-JE"/>
          </a:p>
        </p:txBody>
      </p:sp>
    </p:spTree>
    <p:extLst>
      <p:ext uri="{BB962C8B-B14F-4D97-AF65-F5344CB8AC3E}">
        <p14:creationId xmlns:p14="http://schemas.microsoft.com/office/powerpoint/2010/main" val="390107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D9C002-8C18-67A2-9F50-231C5867F8E3}"/>
              </a:ext>
            </a:extLst>
          </p:cNvPr>
          <p:cNvSpPr>
            <a:spLocks noGrp="1"/>
          </p:cNvSpPr>
          <p:nvPr>
            <p:ph type="title" orient="vert"/>
          </p:nvPr>
        </p:nvSpPr>
        <p:spPr>
          <a:xfrm>
            <a:off x="8724900" y="365125"/>
            <a:ext cx="2628900" cy="5811838"/>
          </a:xfrm>
        </p:spPr>
        <p:txBody>
          <a:bodyPr vert="eaVert"/>
          <a:lstStyle>
            <a:lvl1pPr>
              <a:defRPr>
                <a:latin typeface="Bierstadt" panose="020B0004020202020204" pitchFamily="34" charset="0"/>
              </a:defRPr>
            </a:lvl1pPr>
          </a:lstStyle>
          <a:p>
            <a:r>
              <a:rPr lang="en-GB"/>
              <a:t>Click to edit Master title style</a:t>
            </a:r>
            <a:endParaRPr lang="en-JE"/>
          </a:p>
        </p:txBody>
      </p:sp>
      <p:sp>
        <p:nvSpPr>
          <p:cNvPr id="3" name="Vertical Text Placeholder 2">
            <a:extLst>
              <a:ext uri="{FF2B5EF4-FFF2-40B4-BE49-F238E27FC236}">
                <a16:creationId xmlns:a16="http://schemas.microsoft.com/office/drawing/2014/main" id="{F15FFE9B-C9F3-D773-2D99-395844628E10}"/>
              </a:ext>
            </a:extLst>
          </p:cNvPr>
          <p:cNvSpPr>
            <a:spLocks noGrp="1"/>
          </p:cNvSpPr>
          <p:nvPr>
            <p:ph type="body" orient="vert" idx="1"/>
          </p:nvPr>
        </p:nvSpPr>
        <p:spPr>
          <a:xfrm>
            <a:off x="838200" y="335308"/>
            <a:ext cx="7734300" cy="5811838"/>
          </a:xfrm>
        </p:spPr>
        <p:txBody>
          <a:bodyPr vert="eaVert"/>
          <a:lstStyle>
            <a:lvl1pPr>
              <a:defRPr>
                <a:latin typeface="Bierstadt" panose="020B0004020202020204" pitchFamily="34" charset="0"/>
              </a:defRPr>
            </a:lvl1pPr>
            <a:lvl2pPr>
              <a:defRPr>
                <a:latin typeface="Bierstadt" panose="020B0004020202020204" pitchFamily="34" charset="0"/>
              </a:defRPr>
            </a:lvl2pPr>
            <a:lvl3pPr>
              <a:defRPr>
                <a:latin typeface="Bierstadt" panose="020B0004020202020204" pitchFamily="34" charset="0"/>
              </a:defRPr>
            </a:lvl3pPr>
            <a:lvl4pPr>
              <a:defRPr>
                <a:latin typeface="Bierstadt" panose="020B0004020202020204" pitchFamily="34" charset="0"/>
              </a:defRPr>
            </a:lvl4pPr>
            <a:lvl5pPr>
              <a:defRPr>
                <a:latin typeface="Bierstadt"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JE"/>
          </a:p>
        </p:txBody>
      </p:sp>
      <p:sp>
        <p:nvSpPr>
          <p:cNvPr id="4" name="Date Placeholder 3">
            <a:extLst>
              <a:ext uri="{FF2B5EF4-FFF2-40B4-BE49-F238E27FC236}">
                <a16:creationId xmlns:a16="http://schemas.microsoft.com/office/drawing/2014/main" id="{5B95CF8A-1449-6534-D151-23C0236D8224}"/>
              </a:ext>
            </a:extLst>
          </p:cNvPr>
          <p:cNvSpPr>
            <a:spLocks noGrp="1"/>
          </p:cNvSpPr>
          <p:nvPr>
            <p:ph type="dt" sz="half" idx="10"/>
          </p:nvPr>
        </p:nvSpPr>
        <p:spPr/>
        <p:txBody>
          <a:bodyPr/>
          <a:lstStyle>
            <a:lvl1pPr>
              <a:defRPr>
                <a:latin typeface="Bierstadt" panose="020B0004020202020204" pitchFamily="34" charset="0"/>
              </a:defRPr>
            </a:lvl1pPr>
          </a:lstStyle>
          <a:p>
            <a:fld id="{3A5F9184-A26D-F04C-B05B-FBAB377A118E}" type="datetimeFigureOut">
              <a:rPr lang="en-JE" smtClean="0"/>
              <a:pPr/>
              <a:t>04/29/2025</a:t>
            </a:fld>
            <a:endParaRPr lang="en-JE"/>
          </a:p>
        </p:txBody>
      </p:sp>
      <p:sp>
        <p:nvSpPr>
          <p:cNvPr id="5" name="Footer Placeholder 4">
            <a:extLst>
              <a:ext uri="{FF2B5EF4-FFF2-40B4-BE49-F238E27FC236}">
                <a16:creationId xmlns:a16="http://schemas.microsoft.com/office/drawing/2014/main" id="{0B6F65A0-D3C7-EC22-A817-C7A11169E33D}"/>
              </a:ext>
            </a:extLst>
          </p:cNvPr>
          <p:cNvSpPr>
            <a:spLocks noGrp="1"/>
          </p:cNvSpPr>
          <p:nvPr>
            <p:ph type="ftr" sz="quarter" idx="11"/>
          </p:nvPr>
        </p:nvSpPr>
        <p:spPr/>
        <p:txBody>
          <a:bodyPr/>
          <a:lstStyle>
            <a:lvl1pPr>
              <a:defRPr>
                <a:latin typeface="Bierstadt" panose="020B0004020202020204" pitchFamily="34" charset="0"/>
              </a:defRPr>
            </a:lvl1pPr>
          </a:lstStyle>
          <a:p>
            <a:endParaRPr lang="en-JE"/>
          </a:p>
        </p:txBody>
      </p:sp>
      <p:sp>
        <p:nvSpPr>
          <p:cNvPr id="6" name="Slide Number Placeholder 5">
            <a:extLst>
              <a:ext uri="{FF2B5EF4-FFF2-40B4-BE49-F238E27FC236}">
                <a16:creationId xmlns:a16="http://schemas.microsoft.com/office/drawing/2014/main" id="{CCBE3B23-FEE5-46D1-D2A7-4B9DD11ED1E7}"/>
              </a:ext>
            </a:extLst>
          </p:cNvPr>
          <p:cNvSpPr>
            <a:spLocks noGrp="1"/>
          </p:cNvSpPr>
          <p:nvPr>
            <p:ph type="sldNum" sz="quarter" idx="12"/>
          </p:nvPr>
        </p:nvSpPr>
        <p:spPr/>
        <p:txBody>
          <a:bodyPr/>
          <a:lstStyle>
            <a:lvl1pPr>
              <a:defRPr>
                <a:latin typeface="Bierstadt" panose="020B0004020202020204" pitchFamily="34" charset="0"/>
              </a:defRPr>
            </a:lvl1pPr>
          </a:lstStyle>
          <a:p>
            <a:fld id="{6834B4EF-13F9-1740-BB8A-9C24BFBFBCEC}" type="slidenum">
              <a:rPr lang="en-JE" smtClean="0"/>
              <a:pPr/>
              <a:t>‹#›</a:t>
            </a:fld>
            <a:endParaRPr lang="en-JE"/>
          </a:p>
        </p:txBody>
      </p:sp>
    </p:spTree>
    <p:extLst>
      <p:ext uri="{BB962C8B-B14F-4D97-AF65-F5344CB8AC3E}">
        <p14:creationId xmlns:p14="http://schemas.microsoft.com/office/powerpoint/2010/main" val="54118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02C2-5C79-3FAB-AFE6-336A65B79E3C}"/>
              </a:ext>
            </a:extLst>
          </p:cNvPr>
          <p:cNvSpPr>
            <a:spLocks noGrp="1"/>
          </p:cNvSpPr>
          <p:nvPr>
            <p:ph type="title"/>
          </p:nvPr>
        </p:nvSpPr>
        <p:spPr>
          <a:xfrm>
            <a:off x="838200" y="305489"/>
            <a:ext cx="10515600" cy="1325563"/>
          </a:xfrm>
        </p:spPr>
        <p:txBody>
          <a:bodyPr/>
          <a:lstStyle>
            <a:lvl1pPr>
              <a:defRPr>
                <a:latin typeface="Bierstadt" panose="020B0004020202020204" pitchFamily="34" charset="0"/>
              </a:defRPr>
            </a:lvl1pPr>
          </a:lstStyle>
          <a:p>
            <a:r>
              <a:rPr lang="en-GB"/>
              <a:t>Click to edit Master title style</a:t>
            </a:r>
            <a:endParaRPr lang="en-JE"/>
          </a:p>
        </p:txBody>
      </p:sp>
      <p:sp>
        <p:nvSpPr>
          <p:cNvPr id="3" name="Content Placeholder 2">
            <a:extLst>
              <a:ext uri="{FF2B5EF4-FFF2-40B4-BE49-F238E27FC236}">
                <a16:creationId xmlns:a16="http://schemas.microsoft.com/office/drawing/2014/main" id="{155CCF92-09E9-980E-D562-358CA2C465DB}"/>
              </a:ext>
            </a:extLst>
          </p:cNvPr>
          <p:cNvSpPr>
            <a:spLocks noGrp="1"/>
          </p:cNvSpPr>
          <p:nvPr>
            <p:ph idx="1"/>
          </p:nvPr>
        </p:nvSpPr>
        <p:spPr>
          <a:xfrm>
            <a:off x="838200" y="1795807"/>
            <a:ext cx="10515600" cy="4351338"/>
          </a:xfrm>
        </p:spPr>
        <p:txBody>
          <a:bodyPr/>
          <a:lstStyle>
            <a:lvl1pPr>
              <a:defRPr>
                <a:latin typeface="Bierstadt" panose="020B0004020202020204" pitchFamily="34" charset="0"/>
              </a:defRPr>
            </a:lvl1pPr>
            <a:lvl2pPr>
              <a:defRPr>
                <a:latin typeface="Bierstadt" panose="020B0004020202020204" pitchFamily="34" charset="0"/>
              </a:defRPr>
            </a:lvl2pPr>
            <a:lvl3pPr>
              <a:defRPr>
                <a:latin typeface="Bierstadt" panose="020B0004020202020204" pitchFamily="34" charset="0"/>
              </a:defRPr>
            </a:lvl3pPr>
            <a:lvl4pPr>
              <a:defRPr>
                <a:latin typeface="Bierstadt" panose="020B0004020202020204" pitchFamily="34" charset="0"/>
              </a:defRPr>
            </a:lvl4pPr>
            <a:lvl5pPr>
              <a:defRPr>
                <a:latin typeface="Bierstadt"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JE"/>
          </a:p>
        </p:txBody>
      </p:sp>
      <p:sp>
        <p:nvSpPr>
          <p:cNvPr id="4" name="Date Placeholder 3">
            <a:extLst>
              <a:ext uri="{FF2B5EF4-FFF2-40B4-BE49-F238E27FC236}">
                <a16:creationId xmlns:a16="http://schemas.microsoft.com/office/drawing/2014/main" id="{C5FFA009-2AFF-A179-9913-446C2BCAE11A}"/>
              </a:ext>
            </a:extLst>
          </p:cNvPr>
          <p:cNvSpPr>
            <a:spLocks noGrp="1"/>
          </p:cNvSpPr>
          <p:nvPr>
            <p:ph type="dt" sz="half" idx="10"/>
          </p:nvPr>
        </p:nvSpPr>
        <p:spPr>
          <a:xfrm>
            <a:off x="838200" y="6386167"/>
            <a:ext cx="2743200" cy="365125"/>
          </a:xfrm>
        </p:spPr>
        <p:txBody>
          <a:bodyPr/>
          <a:lstStyle>
            <a:lvl1pPr>
              <a:defRPr>
                <a:latin typeface="Bierstadt" panose="020B0004020202020204" pitchFamily="34" charset="0"/>
              </a:defRPr>
            </a:lvl1pPr>
          </a:lstStyle>
          <a:p>
            <a:fld id="{3A5F9184-A26D-F04C-B05B-FBAB377A118E}" type="datetimeFigureOut">
              <a:rPr lang="en-JE" smtClean="0"/>
              <a:pPr/>
              <a:t>04/29/2025</a:t>
            </a:fld>
            <a:endParaRPr lang="en-JE"/>
          </a:p>
        </p:txBody>
      </p:sp>
      <p:sp>
        <p:nvSpPr>
          <p:cNvPr id="5" name="Footer Placeholder 4">
            <a:extLst>
              <a:ext uri="{FF2B5EF4-FFF2-40B4-BE49-F238E27FC236}">
                <a16:creationId xmlns:a16="http://schemas.microsoft.com/office/drawing/2014/main" id="{BD376950-E9D7-BBF0-5C8B-4E54ACE59E3C}"/>
              </a:ext>
            </a:extLst>
          </p:cNvPr>
          <p:cNvSpPr>
            <a:spLocks noGrp="1"/>
          </p:cNvSpPr>
          <p:nvPr>
            <p:ph type="ftr" sz="quarter" idx="11"/>
          </p:nvPr>
        </p:nvSpPr>
        <p:spPr/>
        <p:txBody>
          <a:bodyPr/>
          <a:lstStyle>
            <a:lvl1pPr>
              <a:defRPr>
                <a:latin typeface="Bierstadt" panose="020B0004020202020204" pitchFamily="34" charset="0"/>
              </a:defRPr>
            </a:lvl1pPr>
          </a:lstStyle>
          <a:p>
            <a:endParaRPr lang="en-JE"/>
          </a:p>
        </p:txBody>
      </p:sp>
      <p:sp>
        <p:nvSpPr>
          <p:cNvPr id="6" name="Slide Number Placeholder 5">
            <a:extLst>
              <a:ext uri="{FF2B5EF4-FFF2-40B4-BE49-F238E27FC236}">
                <a16:creationId xmlns:a16="http://schemas.microsoft.com/office/drawing/2014/main" id="{FD2338F5-5B5D-DD84-2CF6-7BC7C7805710}"/>
              </a:ext>
            </a:extLst>
          </p:cNvPr>
          <p:cNvSpPr>
            <a:spLocks noGrp="1"/>
          </p:cNvSpPr>
          <p:nvPr>
            <p:ph type="sldNum" sz="quarter" idx="12"/>
          </p:nvPr>
        </p:nvSpPr>
        <p:spPr/>
        <p:txBody>
          <a:bodyPr/>
          <a:lstStyle>
            <a:lvl1pPr>
              <a:defRPr>
                <a:latin typeface="Bierstadt" panose="020B0004020202020204" pitchFamily="34" charset="0"/>
              </a:defRPr>
            </a:lvl1pPr>
          </a:lstStyle>
          <a:p>
            <a:fld id="{6834B4EF-13F9-1740-BB8A-9C24BFBFBCEC}" type="slidenum">
              <a:rPr lang="en-JE" smtClean="0"/>
              <a:pPr/>
              <a:t>‹#›</a:t>
            </a:fld>
            <a:endParaRPr lang="en-JE"/>
          </a:p>
        </p:txBody>
      </p:sp>
    </p:spTree>
    <p:extLst>
      <p:ext uri="{BB962C8B-B14F-4D97-AF65-F5344CB8AC3E}">
        <p14:creationId xmlns:p14="http://schemas.microsoft.com/office/powerpoint/2010/main" val="18665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297-C6B5-4FA0-EDF1-FC98CA6DC3C5}"/>
              </a:ext>
            </a:extLst>
          </p:cNvPr>
          <p:cNvSpPr>
            <a:spLocks noGrp="1"/>
          </p:cNvSpPr>
          <p:nvPr>
            <p:ph type="title"/>
          </p:nvPr>
        </p:nvSpPr>
        <p:spPr>
          <a:xfrm>
            <a:off x="831850" y="1709738"/>
            <a:ext cx="10515600" cy="2852737"/>
          </a:xfrm>
        </p:spPr>
        <p:txBody>
          <a:bodyPr anchor="b"/>
          <a:lstStyle>
            <a:lvl1pPr>
              <a:defRPr sz="6000">
                <a:latin typeface="Bierstadt" panose="020B0004020202020204" pitchFamily="34" charset="0"/>
              </a:defRPr>
            </a:lvl1pPr>
          </a:lstStyle>
          <a:p>
            <a:r>
              <a:rPr lang="en-GB"/>
              <a:t>Click to edit Master title style</a:t>
            </a:r>
            <a:endParaRPr lang="en-JE"/>
          </a:p>
        </p:txBody>
      </p:sp>
      <p:sp>
        <p:nvSpPr>
          <p:cNvPr id="3" name="Text Placeholder 2">
            <a:extLst>
              <a:ext uri="{FF2B5EF4-FFF2-40B4-BE49-F238E27FC236}">
                <a16:creationId xmlns:a16="http://schemas.microsoft.com/office/drawing/2014/main" id="{C5DF5A8F-8EBE-53E0-07B4-23FB5C9369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BEA812C-D9AF-98F2-B4C3-89567A39B315}"/>
              </a:ext>
            </a:extLst>
          </p:cNvPr>
          <p:cNvSpPr>
            <a:spLocks noGrp="1"/>
          </p:cNvSpPr>
          <p:nvPr>
            <p:ph type="dt" sz="half" idx="10"/>
          </p:nvPr>
        </p:nvSpPr>
        <p:spPr/>
        <p:txBody>
          <a:bodyPr/>
          <a:lstStyle>
            <a:lvl1pPr>
              <a:defRPr>
                <a:latin typeface="Bierstadt" panose="020B0004020202020204" pitchFamily="34" charset="0"/>
              </a:defRPr>
            </a:lvl1pPr>
          </a:lstStyle>
          <a:p>
            <a:fld id="{3A5F9184-A26D-F04C-B05B-FBAB377A118E}" type="datetimeFigureOut">
              <a:rPr lang="en-JE" smtClean="0"/>
              <a:pPr/>
              <a:t>04/29/2025</a:t>
            </a:fld>
            <a:endParaRPr lang="en-JE"/>
          </a:p>
        </p:txBody>
      </p:sp>
      <p:sp>
        <p:nvSpPr>
          <p:cNvPr id="5" name="Footer Placeholder 4">
            <a:extLst>
              <a:ext uri="{FF2B5EF4-FFF2-40B4-BE49-F238E27FC236}">
                <a16:creationId xmlns:a16="http://schemas.microsoft.com/office/drawing/2014/main" id="{EF81FD73-5E7F-7276-A259-B915061A4D71}"/>
              </a:ext>
            </a:extLst>
          </p:cNvPr>
          <p:cNvSpPr>
            <a:spLocks noGrp="1"/>
          </p:cNvSpPr>
          <p:nvPr>
            <p:ph type="ftr" sz="quarter" idx="11"/>
          </p:nvPr>
        </p:nvSpPr>
        <p:spPr/>
        <p:txBody>
          <a:bodyPr/>
          <a:lstStyle>
            <a:lvl1pPr>
              <a:defRPr>
                <a:latin typeface="Bierstadt" panose="020B0004020202020204" pitchFamily="34" charset="0"/>
              </a:defRPr>
            </a:lvl1pPr>
          </a:lstStyle>
          <a:p>
            <a:endParaRPr lang="en-JE"/>
          </a:p>
        </p:txBody>
      </p:sp>
      <p:sp>
        <p:nvSpPr>
          <p:cNvPr id="6" name="Slide Number Placeholder 5">
            <a:extLst>
              <a:ext uri="{FF2B5EF4-FFF2-40B4-BE49-F238E27FC236}">
                <a16:creationId xmlns:a16="http://schemas.microsoft.com/office/drawing/2014/main" id="{ACC575D4-B909-641F-8A76-66FCEE78AED4}"/>
              </a:ext>
            </a:extLst>
          </p:cNvPr>
          <p:cNvSpPr>
            <a:spLocks noGrp="1"/>
          </p:cNvSpPr>
          <p:nvPr>
            <p:ph type="sldNum" sz="quarter" idx="12"/>
          </p:nvPr>
        </p:nvSpPr>
        <p:spPr/>
        <p:txBody>
          <a:bodyPr/>
          <a:lstStyle>
            <a:lvl1pPr>
              <a:defRPr>
                <a:latin typeface="Bierstadt" panose="020B0004020202020204" pitchFamily="34" charset="0"/>
              </a:defRPr>
            </a:lvl1pPr>
          </a:lstStyle>
          <a:p>
            <a:fld id="{6834B4EF-13F9-1740-BB8A-9C24BFBFBCEC}" type="slidenum">
              <a:rPr lang="en-JE" smtClean="0"/>
              <a:pPr/>
              <a:t>‹#›</a:t>
            </a:fld>
            <a:endParaRPr lang="en-JE"/>
          </a:p>
        </p:txBody>
      </p:sp>
    </p:spTree>
    <p:extLst>
      <p:ext uri="{BB962C8B-B14F-4D97-AF65-F5344CB8AC3E}">
        <p14:creationId xmlns:p14="http://schemas.microsoft.com/office/powerpoint/2010/main" val="391922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485BD9-7A01-8077-1B05-CB6877FC3703}"/>
              </a:ext>
            </a:extLst>
          </p:cNvPr>
          <p:cNvSpPr>
            <a:spLocks noGrp="1"/>
          </p:cNvSpPr>
          <p:nvPr>
            <p:ph sz="half" idx="1"/>
          </p:nvPr>
        </p:nvSpPr>
        <p:spPr>
          <a:xfrm>
            <a:off x="838200" y="1825625"/>
            <a:ext cx="5181600" cy="4351338"/>
          </a:xfrm>
        </p:spPr>
        <p:txBody>
          <a:bodyPr/>
          <a:lstStyle>
            <a:lvl1pPr>
              <a:defRPr>
                <a:latin typeface="Bierstadt" panose="020B0004020202020204" pitchFamily="34" charset="0"/>
              </a:defRPr>
            </a:lvl1pPr>
            <a:lvl2pPr>
              <a:defRPr>
                <a:latin typeface="Bierstadt" panose="020B0004020202020204" pitchFamily="34" charset="0"/>
              </a:defRPr>
            </a:lvl2pPr>
            <a:lvl3pPr>
              <a:defRPr>
                <a:latin typeface="Bierstadt" panose="020B0004020202020204" pitchFamily="34" charset="0"/>
              </a:defRPr>
            </a:lvl3pPr>
            <a:lvl4pPr>
              <a:defRPr>
                <a:latin typeface="Bierstadt" panose="020B0004020202020204" pitchFamily="34" charset="0"/>
              </a:defRPr>
            </a:lvl4pPr>
            <a:lvl5pPr>
              <a:defRPr>
                <a:latin typeface="Bierstadt"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JE"/>
          </a:p>
        </p:txBody>
      </p:sp>
      <p:sp>
        <p:nvSpPr>
          <p:cNvPr id="4" name="Content Placeholder 3">
            <a:extLst>
              <a:ext uri="{FF2B5EF4-FFF2-40B4-BE49-F238E27FC236}">
                <a16:creationId xmlns:a16="http://schemas.microsoft.com/office/drawing/2014/main" id="{D2DF7EC4-B9FB-C609-6AEE-BBB11672168F}"/>
              </a:ext>
            </a:extLst>
          </p:cNvPr>
          <p:cNvSpPr>
            <a:spLocks noGrp="1"/>
          </p:cNvSpPr>
          <p:nvPr>
            <p:ph sz="half" idx="2"/>
          </p:nvPr>
        </p:nvSpPr>
        <p:spPr>
          <a:xfrm>
            <a:off x="6172200" y="1825625"/>
            <a:ext cx="5181600" cy="4351338"/>
          </a:xfrm>
        </p:spPr>
        <p:txBody>
          <a:bodyPr/>
          <a:lstStyle>
            <a:lvl1pPr>
              <a:defRPr>
                <a:latin typeface="Bierstadt" panose="020B0004020202020204" pitchFamily="34" charset="0"/>
              </a:defRPr>
            </a:lvl1pPr>
            <a:lvl2pPr>
              <a:defRPr>
                <a:latin typeface="Bierstadt" panose="020B0004020202020204" pitchFamily="34" charset="0"/>
              </a:defRPr>
            </a:lvl2pPr>
            <a:lvl3pPr>
              <a:defRPr>
                <a:latin typeface="Bierstadt" panose="020B0004020202020204" pitchFamily="34" charset="0"/>
              </a:defRPr>
            </a:lvl3pPr>
            <a:lvl4pPr>
              <a:defRPr>
                <a:latin typeface="Bierstadt" panose="020B0004020202020204" pitchFamily="34" charset="0"/>
              </a:defRPr>
            </a:lvl4pPr>
            <a:lvl5pPr>
              <a:defRPr>
                <a:latin typeface="Bierstadt"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JE"/>
          </a:p>
        </p:txBody>
      </p:sp>
      <p:sp>
        <p:nvSpPr>
          <p:cNvPr id="5" name="Date Placeholder 4">
            <a:extLst>
              <a:ext uri="{FF2B5EF4-FFF2-40B4-BE49-F238E27FC236}">
                <a16:creationId xmlns:a16="http://schemas.microsoft.com/office/drawing/2014/main" id="{99697403-AC08-B9F0-4999-FB621096A33F}"/>
              </a:ext>
            </a:extLst>
          </p:cNvPr>
          <p:cNvSpPr>
            <a:spLocks noGrp="1"/>
          </p:cNvSpPr>
          <p:nvPr>
            <p:ph type="dt" sz="half" idx="10"/>
          </p:nvPr>
        </p:nvSpPr>
        <p:spPr/>
        <p:txBody>
          <a:bodyPr/>
          <a:lstStyle>
            <a:lvl1pPr>
              <a:defRPr>
                <a:latin typeface="Bierstadt" panose="020B0004020202020204" pitchFamily="34" charset="0"/>
              </a:defRPr>
            </a:lvl1pPr>
          </a:lstStyle>
          <a:p>
            <a:fld id="{3A5F9184-A26D-F04C-B05B-FBAB377A118E}" type="datetimeFigureOut">
              <a:rPr lang="en-JE" smtClean="0"/>
              <a:pPr/>
              <a:t>04/29/2025</a:t>
            </a:fld>
            <a:endParaRPr lang="en-JE"/>
          </a:p>
        </p:txBody>
      </p:sp>
      <p:sp>
        <p:nvSpPr>
          <p:cNvPr id="6" name="Footer Placeholder 5">
            <a:extLst>
              <a:ext uri="{FF2B5EF4-FFF2-40B4-BE49-F238E27FC236}">
                <a16:creationId xmlns:a16="http://schemas.microsoft.com/office/drawing/2014/main" id="{CB263A3D-3EFB-6756-173C-F775AA1C40BA}"/>
              </a:ext>
            </a:extLst>
          </p:cNvPr>
          <p:cNvSpPr>
            <a:spLocks noGrp="1"/>
          </p:cNvSpPr>
          <p:nvPr>
            <p:ph type="ftr" sz="quarter" idx="11"/>
          </p:nvPr>
        </p:nvSpPr>
        <p:spPr/>
        <p:txBody>
          <a:bodyPr/>
          <a:lstStyle>
            <a:lvl1pPr>
              <a:defRPr>
                <a:latin typeface="Bierstadt" panose="020B0004020202020204" pitchFamily="34" charset="0"/>
              </a:defRPr>
            </a:lvl1pPr>
          </a:lstStyle>
          <a:p>
            <a:endParaRPr lang="en-JE"/>
          </a:p>
        </p:txBody>
      </p:sp>
      <p:sp>
        <p:nvSpPr>
          <p:cNvPr id="7" name="Slide Number Placeholder 6">
            <a:extLst>
              <a:ext uri="{FF2B5EF4-FFF2-40B4-BE49-F238E27FC236}">
                <a16:creationId xmlns:a16="http://schemas.microsoft.com/office/drawing/2014/main" id="{7F079192-08A7-8411-F876-B91BB30646AB}"/>
              </a:ext>
            </a:extLst>
          </p:cNvPr>
          <p:cNvSpPr>
            <a:spLocks noGrp="1"/>
          </p:cNvSpPr>
          <p:nvPr>
            <p:ph type="sldNum" sz="quarter" idx="12"/>
          </p:nvPr>
        </p:nvSpPr>
        <p:spPr/>
        <p:txBody>
          <a:bodyPr/>
          <a:lstStyle>
            <a:lvl1pPr>
              <a:defRPr>
                <a:latin typeface="Bierstadt" panose="020B0004020202020204" pitchFamily="34" charset="0"/>
              </a:defRPr>
            </a:lvl1pPr>
          </a:lstStyle>
          <a:p>
            <a:fld id="{6834B4EF-13F9-1740-BB8A-9C24BFBFBCEC}" type="slidenum">
              <a:rPr lang="en-JE" smtClean="0"/>
              <a:pPr/>
              <a:t>‹#›</a:t>
            </a:fld>
            <a:endParaRPr lang="en-JE"/>
          </a:p>
        </p:txBody>
      </p:sp>
      <p:sp>
        <p:nvSpPr>
          <p:cNvPr id="8" name="Title 1">
            <a:extLst>
              <a:ext uri="{FF2B5EF4-FFF2-40B4-BE49-F238E27FC236}">
                <a16:creationId xmlns:a16="http://schemas.microsoft.com/office/drawing/2014/main" id="{5FE8E2EB-0E29-2537-FD13-8042CC54E224}"/>
              </a:ext>
            </a:extLst>
          </p:cNvPr>
          <p:cNvSpPr txBox="1">
            <a:spLocks/>
          </p:cNvSpPr>
          <p:nvPr userDrawn="1"/>
        </p:nvSpPr>
        <p:spPr>
          <a:xfrm>
            <a:off x="838200" y="3353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atin typeface="Bierstadt" panose="020B0004020202020204" pitchFamily="34" charset="0"/>
              </a:rPr>
              <a:t>Click to edit Master title style</a:t>
            </a:r>
            <a:endParaRPr lang="en-JE">
              <a:latin typeface="Bierstadt" panose="020B0004020202020204" pitchFamily="34" charset="0"/>
            </a:endParaRPr>
          </a:p>
        </p:txBody>
      </p:sp>
    </p:spTree>
    <p:extLst>
      <p:ext uri="{BB962C8B-B14F-4D97-AF65-F5344CB8AC3E}">
        <p14:creationId xmlns:p14="http://schemas.microsoft.com/office/powerpoint/2010/main" val="178350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B390CA-8BA3-15F3-AD23-4BC449108E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3F0531A-7A41-9200-9917-A9AF6EEFC197}"/>
              </a:ext>
            </a:extLst>
          </p:cNvPr>
          <p:cNvSpPr>
            <a:spLocks noGrp="1"/>
          </p:cNvSpPr>
          <p:nvPr>
            <p:ph sz="half" idx="2"/>
          </p:nvPr>
        </p:nvSpPr>
        <p:spPr>
          <a:xfrm>
            <a:off x="839788" y="2505075"/>
            <a:ext cx="5157787" cy="3684588"/>
          </a:xfrm>
        </p:spPr>
        <p:txBody>
          <a:bodyPr/>
          <a:lstStyle>
            <a:lvl1pPr>
              <a:defRPr>
                <a:latin typeface="Bierstadt" panose="020B0004020202020204" pitchFamily="34" charset="0"/>
              </a:defRPr>
            </a:lvl1pPr>
            <a:lvl2pPr>
              <a:defRPr>
                <a:latin typeface="Bierstadt" panose="020B0004020202020204" pitchFamily="34" charset="0"/>
              </a:defRPr>
            </a:lvl2pPr>
            <a:lvl3pPr>
              <a:defRPr>
                <a:latin typeface="Bierstadt" panose="020B0004020202020204" pitchFamily="34" charset="0"/>
              </a:defRPr>
            </a:lvl3pPr>
            <a:lvl4pPr>
              <a:defRPr>
                <a:latin typeface="Bierstadt" panose="020B0004020202020204" pitchFamily="34" charset="0"/>
              </a:defRPr>
            </a:lvl4pPr>
            <a:lvl5pPr>
              <a:defRPr>
                <a:latin typeface="Bierstadt"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JE"/>
          </a:p>
        </p:txBody>
      </p:sp>
      <p:sp>
        <p:nvSpPr>
          <p:cNvPr id="5" name="Text Placeholder 4">
            <a:extLst>
              <a:ext uri="{FF2B5EF4-FFF2-40B4-BE49-F238E27FC236}">
                <a16:creationId xmlns:a16="http://schemas.microsoft.com/office/drawing/2014/main" id="{80849679-4830-2E04-1147-B0A8B30329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FE050ED-7AC9-B847-DF91-5B974702ABE2}"/>
              </a:ext>
            </a:extLst>
          </p:cNvPr>
          <p:cNvSpPr>
            <a:spLocks noGrp="1"/>
          </p:cNvSpPr>
          <p:nvPr>
            <p:ph sz="quarter" idx="4"/>
          </p:nvPr>
        </p:nvSpPr>
        <p:spPr>
          <a:xfrm>
            <a:off x="6172200" y="2505075"/>
            <a:ext cx="5183188" cy="3684588"/>
          </a:xfrm>
        </p:spPr>
        <p:txBody>
          <a:bodyPr/>
          <a:lstStyle>
            <a:lvl1pPr>
              <a:defRPr>
                <a:latin typeface="Bierstadt" panose="020B0004020202020204" pitchFamily="34" charset="0"/>
              </a:defRPr>
            </a:lvl1pPr>
            <a:lvl2pPr>
              <a:defRPr>
                <a:latin typeface="Bierstadt" panose="020B0004020202020204" pitchFamily="34" charset="0"/>
              </a:defRPr>
            </a:lvl2pPr>
            <a:lvl3pPr>
              <a:defRPr>
                <a:latin typeface="Bierstadt" panose="020B0004020202020204" pitchFamily="34" charset="0"/>
              </a:defRPr>
            </a:lvl3pPr>
            <a:lvl4pPr>
              <a:defRPr>
                <a:latin typeface="Bierstadt" panose="020B0004020202020204" pitchFamily="34" charset="0"/>
              </a:defRPr>
            </a:lvl4pPr>
            <a:lvl5pPr>
              <a:defRPr>
                <a:latin typeface="Bierstadt"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JE"/>
          </a:p>
        </p:txBody>
      </p:sp>
      <p:sp>
        <p:nvSpPr>
          <p:cNvPr id="7" name="Date Placeholder 6">
            <a:extLst>
              <a:ext uri="{FF2B5EF4-FFF2-40B4-BE49-F238E27FC236}">
                <a16:creationId xmlns:a16="http://schemas.microsoft.com/office/drawing/2014/main" id="{42247E09-AFDB-BC83-E477-B1BA475C935C}"/>
              </a:ext>
            </a:extLst>
          </p:cNvPr>
          <p:cNvSpPr>
            <a:spLocks noGrp="1"/>
          </p:cNvSpPr>
          <p:nvPr>
            <p:ph type="dt" sz="half" idx="10"/>
          </p:nvPr>
        </p:nvSpPr>
        <p:spPr/>
        <p:txBody>
          <a:bodyPr/>
          <a:lstStyle>
            <a:lvl1pPr>
              <a:defRPr>
                <a:latin typeface="Bierstadt" panose="020B0004020202020204" pitchFamily="34" charset="0"/>
              </a:defRPr>
            </a:lvl1pPr>
          </a:lstStyle>
          <a:p>
            <a:fld id="{3A5F9184-A26D-F04C-B05B-FBAB377A118E}" type="datetimeFigureOut">
              <a:rPr lang="en-JE" smtClean="0"/>
              <a:pPr/>
              <a:t>04/29/2025</a:t>
            </a:fld>
            <a:endParaRPr lang="en-JE"/>
          </a:p>
        </p:txBody>
      </p:sp>
      <p:sp>
        <p:nvSpPr>
          <p:cNvPr id="8" name="Footer Placeholder 7">
            <a:extLst>
              <a:ext uri="{FF2B5EF4-FFF2-40B4-BE49-F238E27FC236}">
                <a16:creationId xmlns:a16="http://schemas.microsoft.com/office/drawing/2014/main" id="{44A876EE-593C-14ED-AAA6-03BBF656797E}"/>
              </a:ext>
            </a:extLst>
          </p:cNvPr>
          <p:cNvSpPr>
            <a:spLocks noGrp="1"/>
          </p:cNvSpPr>
          <p:nvPr>
            <p:ph type="ftr" sz="quarter" idx="11"/>
          </p:nvPr>
        </p:nvSpPr>
        <p:spPr/>
        <p:txBody>
          <a:bodyPr/>
          <a:lstStyle>
            <a:lvl1pPr>
              <a:defRPr>
                <a:latin typeface="Bierstadt" panose="020B0004020202020204" pitchFamily="34" charset="0"/>
              </a:defRPr>
            </a:lvl1pPr>
          </a:lstStyle>
          <a:p>
            <a:endParaRPr lang="en-JE"/>
          </a:p>
        </p:txBody>
      </p:sp>
      <p:sp>
        <p:nvSpPr>
          <p:cNvPr id="9" name="Slide Number Placeholder 8">
            <a:extLst>
              <a:ext uri="{FF2B5EF4-FFF2-40B4-BE49-F238E27FC236}">
                <a16:creationId xmlns:a16="http://schemas.microsoft.com/office/drawing/2014/main" id="{9FE6A464-90C3-8144-305A-85433F0BE2F8}"/>
              </a:ext>
            </a:extLst>
          </p:cNvPr>
          <p:cNvSpPr>
            <a:spLocks noGrp="1"/>
          </p:cNvSpPr>
          <p:nvPr>
            <p:ph type="sldNum" sz="quarter" idx="12"/>
          </p:nvPr>
        </p:nvSpPr>
        <p:spPr/>
        <p:txBody>
          <a:bodyPr/>
          <a:lstStyle>
            <a:lvl1pPr>
              <a:defRPr>
                <a:latin typeface="Bierstadt" panose="020B0004020202020204" pitchFamily="34" charset="0"/>
              </a:defRPr>
            </a:lvl1pPr>
          </a:lstStyle>
          <a:p>
            <a:fld id="{6834B4EF-13F9-1740-BB8A-9C24BFBFBCEC}" type="slidenum">
              <a:rPr lang="en-JE" smtClean="0"/>
              <a:pPr/>
              <a:t>‹#›</a:t>
            </a:fld>
            <a:endParaRPr lang="en-JE"/>
          </a:p>
        </p:txBody>
      </p:sp>
      <p:sp>
        <p:nvSpPr>
          <p:cNvPr id="10" name="Title 1">
            <a:extLst>
              <a:ext uri="{FF2B5EF4-FFF2-40B4-BE49-F238E27FC236}">
                <a16:creationId xmlns:a16="http://schemas.microsoft.com/office/drawing/2014/main" id="{936A5B16-1B4F-32FF-9F82-2B7A707E2227}"/>
              </a:ext>
            </a:extLst>
          </p:cNvPr>
          <p:cNvSpPr txBox="1">
            <a:spLocks/>
          </p:cNvSpPr>
          <p:nvPr userDrawn="1"/>
        </p:nvSpPr>
        <p:spPr>
          <a:xfrm>
            <a:off x="839788" y="3353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Click to edit Master title style</a:t>
            </a:r>
            <a:endParaRPr lang="en-JE"/>
          </a:p>
        </p:txBody>
      </p:sp>
    </p:spTree>
    <p:extLst>
      <p:ext uri="{BB962C8B-B14F-4D97-AF65-F5344CB8AC3E}">
        <p14:creationId xmlns:p14="http://schemas.microsoft.com/office/powerpoint/2010/main" val="3463205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033C-B09C-D9C5-C185-C67C02DEF6E6}"/>
              </a:ext>
            </a:extLst>
          </p:cNvPr>
          <p:cNvSpPr>
            <a:spLocks noGrp="1"/>
          </p:cNvSpPr>
          <p:nvPr>
            <p:ph type="title"/>
          </p:nvPr>
        </p:nvSpPr>
        <p:spPr>
          <a:xfrm>
            <a:off x="838200" y="335308"/>
            <a:ext cx="10515600" cy="1325563"/>
          </a:xfrm>
        </p:spPr>
        <p:txBody>
          <a:bodyPr/>
          <a:lstStyle>
            <a:lvl1pPr>
              <a:defRPr>
                <a:latin typeface="Bierstadt" panose="020B0004020202020204" pitchFamily="34" charset="0"/>
              </a:defRPr>
            </a:lvl1pPr>
          </a:lstStyle>
          <a:p>
            <a:r>
              <a:rPr lang="en-GB"/>
              <a:t>Click to edit Master title style</a:t>
            </a:r>
            <a:endParaRPr lang="en-JE"/>
          </a:p>
        </p:txBody>
      </p:sp>
      <p:sp>
        <p:nvSpPr>
          <p:cNvPr id="3" name="Date Placeholder 2">
            <a:extLst>
              <a:ext uri="{FF2B5EF4-FFF2-40B4-BE49-F238E27FC236}">
                <a16:creationId xmlns:a16="http://schemas.microsoft.com/office/drawing/2014/main" id="{8F40FDA0-2DDF-E886-E2CD-15D33C1E673D}"/>
              </a:ext>
            </a:extLst>
          </p:cNvPr>
          <p:cNvSpPr>
            <a:spLocks noGrp="1"/>
          </p:cNvSpPr>
          <p:nvPr>
            <p:ph type="dt" sz="half" idx="10"/>
          </p:nvPr>
        </p:nvSpPr>
        <p:spPr>
          <a:xfrm>
            <a:off x="838200" y="6386168"/>
            <a:ext cx="2743200" cy="365125"/>
          </a:xfrm>
        </p:spPr>
        <p:txBody>
          <a:bodyPr/>
          <a:lstStyle>
            <a:lvl1pPr>
              <a:defRPr>
                <a:latin typeface="Bierstadt" panose="020B0004020202020204" pitchFamily="34" charset="0"/>
              </a:defRPr>
            </a:lvl1pPr>
          </a:lstStyle>
          <a:p>
            <a:fld id="{3A5F9184-A26D-F04C-B05B-FBAB377A118E}" type="datetimeFigureOut">
              <a:rPr lang="en-JE" smtClean="0"/>
              <a:pPr/>
              <a:t>04/29/2025</a:t>
            </a:fld>
            <a:endParaRPr lang="en-JE"/>
          </a:p>
        </p:txBody>
      </p:sp>
      <p:sp>
        <p:nvSpPr>
          <p:cNvPr id="4" name="Footer Placeholder 3">
            <a:extLst>
              <a:ext uri="{FF2B5EF4-FFF2-40B4-BE49-F238E27FC236}">
                <a16:creationId xmlns:a16="http://schemas.microsoft.com/office/drawing/2014/main" id="{6106CC51-196D-BECE-8928-A35D63D33CA0}"/>
              </a:ext>
            </a:extLst>
          </p:cNvPr>
          <p:cNvSpPr>
            <a:spLocks noGrp="1"/>
          </p:cNvSpPr>
          <p:nvPr>
            <p:ph type="ftr" sz="quarter" idx="11"/>
          </p:nvPr>
        </p:nvSpPr>
        <p:spPr/>
        <p:txBody>
          <a:bodyPr/>
          <a:lstStyle>
            <a:lvl1pPr>
              <a:defRPr>
                <a:latin typeface="Bierstadt" panose="020B0004020202020204" pitchFamily="34" charset="0"/>
              </a:defRPr>
            </a:lvl1pPr>
          </a:lstStyle>
          <a:p>
            <a:endParaRPr lang="en-JE"/>
          </a:p>
        </p:txBody>
      </p:sp>
      <p:sp>
        <p:nvSpPr>
          <p:cNvPr id="5" name="Slide Number Placeholder 4">
            <a:extLst>
              <a:ext uri="{FF2B5EF4-FFF2-40B4-BE49-F238E27FC236}">
                <a16:creationId xmlns:a16="http://schemas.microsoft.com/office/drawing/2014/main" id="{6FCE4B44-3630-6542-8FB1-14E5D40783AB}"/>
              </a:ext>
            </a:extLst>
          </p:cNvPr>
          <p:cNvSpPr>
            <a:spLocks noGrp="1"/>
          </p:cNvSpPr>
          <p:nvPr>
            <p:ph type="sldNum" sz="quarter" idx="12"/>
          </p:nvPr>
        </p:nvSpPr>
        <p:spPr/>
        <p:txBody>
          <a:bodyPr/>
          <a:lstStyle>
            <a:lvl1pPr>
              <a:defRPr>
                <a:latin typeface="Bierstadt" panose="020B0004020202020204" pitchFamily="34" charset="0"/>
              </a:defRPr>
            </a:lvl1pPr>
          </a:lstStyle>
          <a:p>
            <a:fld id="{6834B4EF-13F9-1740-BB8A-9C24BFBFBCEC}" type="slidenum">
              <a:rPr lang="en-JE" smtClean="0"/>
              <a:pPr/>
              <a:t>‹#›</a:t>
            </a:fld>
            <a:endParaRPr lang="en-JE"/>
          </a:p>
        </p:txBody>
      </p:sp>
    </p:spTree>
    <p:extLst>
      <p:ext uri="{BB962C8B-B14F-4D97-AF65-F5344CB8AC3E}">
        <p14:creationId xmlns:p14="http://schemas.microsoft.com/office/powerpoint/2010/main" val="150735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2B469A-6761-446B-5F22-A163BD620A98}"/>
              </a:ext>
            </a:extLst>
          </p:cNvPr>
          <p:cNvSpPr>
            <a:spLocks noGrp="1"/>
          </p:cNvSpPr>
          <p:nvPr>
            <p:ph type="dt" sz="half" idx="10"/>
          </p:nvPr>
        </p:nvSpPr>
        <p:spPr/>
        <p:txBody>
          <a:bodyPr/>
          <a:lstStyle>
            <a:lvl1pPr>
              <a:defRPr>
                <a:latin typeface="Bierstadt" panose="020B0004020202020204" pitchFamily="34" charset="0"/>
              </a:defRPr>
            </a:lvl1pPr>
          </a:lstStyle>
          <a:p>
            <a:fld id="{3A5F9184-A26D-F04C-B05B-FBAB377A118E}" type="datetimeFigureOut">
              <a:rPr lang="en-JE" smtClean="0"/>
              <a:pPr/>
              <a:t>04/29/2025</a:t>
            </a:fld>
            <a:endParaRPr lang="en-JE"/>
          </a:p>
        </p:txBody>
      </p:sp>
      <p:sp>
        <p:nvSpPr>
          <p:cNvPr id="3" name="Footer Placeholder 2">
            <a:extLst>
              <a:ext uri="{FF2B5EF4-FFF2-40B4-BE49-F238E27FC236}">
                <a16:creationId xmlns:a16="http://schemas.microsoft.com/office/drawing/2014/main" id="{79705EBC-FB85-C344-5C51-236BC7C19841}"/>
              </a:ext>
            </a:extLst>
          </p:cNvPr>
          <p:cNvSpPr>
            <a:spLocks noGrp="1"/>
          </p:cNvSpPr>
          <p:nvPr>
            <p:ph type="ftr" sz="quarter" idx="11"/>
          </p:nvPr>
        </p:nvSpPr>
        <p:spPr/>
        <p:txBody>
          <a:bodyPr/>
          <a:lstStyle>
            <a:lvl1pPr>
              <a:defRPr>
                <a:latin typeface="Bierstadt" panose="020B0004020202020204" pitchFamily="34" charset="0"/>
              </a:defRPr>
            </a:lvl1pPr>
          </a:lstStyle>
          <a:p>
            <a:endParaRPr lang="en-JE"/>
          </a:p>
        </p:txBody>
      </p:sp>
      <p:sp>
        <p:nvSpPr>
          <p:cNvPr id="4" name="Slide Number Placeholder 3">
            <a:extLst>
              <a:ext uri="{FF2B5EF4-FFF2-40B4-BE49-F238E27FC236}">
                <a16:creationId xmlns:a16="http://schemas.microsoft.com/office/drawing/2014/main" id="{40AC838F-1D41-3B31-E217-E817B16DFCEC}"/>
              </a:ext>
            </a:extLst>
          </p:cNvPr>
          <p:cNvSpPr>
            <a:spLocks noGrp="1"/>
          </p:cNvSpPr>
          <p:nvPr>
            <p:ph type="sldNum" sz="quarter" idx="12"/>
          </p:nvPr>
        </p:nvSpPr>
        <p:spPr/>
        <p:txBody>
          <a:bodyPr/>
          <a:lstStyle>
            <a:lvl1pPr>
              <a:defRPr>
                <a:latin typeface="Bierstadt" panose="020B0004020202020204" pitchFamily="34" charset="0"/>
              </a:defRPr>
            </a:lvl1pPr>
          </a:lstStyle>
          <a:p>
            <a:fld id="{6834B4EF-13F9-1740-BB8A-9C24BFBFBCEC}" type="slidenum">
              <a:rPr lang="en-JE" smtClean="0"/>
              <a:pPr/>
              <a:t>‹#›</a:t>
            </a:fld>
            <a:endParaRPr lang="en-JE"/>
          </a:p>
        </p:txBody>
      </p:sp>
    </p:spTree>
    <p:extLst>
      <p:ext uri="{BB962C8B-B14F-4D97-AF65-F5344CB8AC3E}">
        <p14:creationId xmlns:p14="http://schemas.microsoft.com/office/powerpoint/2010/main" val="2820545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A507-D7AE-1B15-0EE8-D99A181C5EFE}"/>
              </a:ext>
            </a:extLst>
          </p:cNvPr>
          <p:cNvSpPr>
            <a:spLocks noGrp="1"/>
          </p:cNvSpPr>
          <p:nvPr>
            <p:ph type="title"/>
          </p:nvPr>
        </p:nvSpPr>
        <p:spPr>
          <a:xfrm>
            <a:off x="839788" y="427383"/>
            <a:ext cx="3932237" cy="1600200"/>
          </a:xfrm>
        </p:spPr>
        <p:txBody>
          <a:bodyPr anchor="b"/>
          <a:lstStyle>
            <a:lvl1pPr>
              <a:defRPr sz="3200">
                <a:latin typeface="Bierstadt" panose="020B0004020202020204" pitchFamily="34" charset="0"/>
              </a:defRPr>
            </a:lvl1pPr>
          </a:lstStyle>
          <a:p>
            <a:r>
              <a:rPr lang="en-GB"/>
              <a:t>Click to edit Master title style</a:t>
            </a:r>
            <a:endParaRPr lang="en-JE"/>
          </a:p>
        </p:txBody>
      </p:sp>
      <p:sp>
        <p:nvSpPr>
          <p:cNvPr id="3" name="Content Placeholder 2">
            <a:extLst>
              <a:ext uri="{FF2B5EF4-FFF2-40B4-BE49-F238E27FC236}">
                <a16:creationId xmlns:a16="http://schemas.microsoft.com/office/drawing/2014/main" id="{FD17EC34-4916-0F0D-0EA7-60DC334DE84F}"/>
              </a:ext>
            </a:extLst>
          </p:cNvPr>
          <p:cNvSpPr>
            <a:spLocks noGrp="1"/>
          </p:cNvSpPr>
          <p:nvPr>
            <p:ph idx="1"/>
          </p:nvPr>
        </p:nvSpPr>
        <p:spPr>
          <a:xfrm>
            <a:off x="5183188" y="987425"/>
            <a:ext cx="6172200" cy="4873625"/>
          </a:xfrm>
        </p:spPr>
        <p:txBody>
          <a:bodyPr/>
          <a:lstStyle>
            <a:lvl1pPr>
              <a:defRPr sz="3200">
                <a:latin typeface="Bierstadt" panose="020B0004020202020204" pitchFamily="34" charset="0"/>
              </a:defRPr>
            </a:lvl1pPr>
            <a:lvl2pPr>
              <a:defRPr sz="2800">
                <a:latin typeface="Bierstadt" panose="020B0004020202020204" pitchFamily="34" charset="0"/>
              </a:defRPr>
            </a:lvl2pPr>
            <a:lvl3pPr>
              <a:defRPr sz="2400">
                <a:latin typeface="Bierstadt" panose="020B0004020202020204" pitchFamily="34" charset="0"/>
              </a:defRPr>
            </a:lvl3pPr>
            <a:lvl4pPr>
              <a:defRPr sz="2000">
                <a:latin typeface="Bierstadt" panose="020B0004020202020204" pitchFamily="34" charset="0"/>
              </a:defRPr>
            </a:lvl4pPr>
            <a:lvl5pPr>
              <a:defRPr sz="2000">
                <a:latin typeface="Bierstadt" panose="020B0004020202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JE"/>
          </a:p>
        </p:txBody>
      </p:sp>
      <p:sp>
        <p:nvSpPr>
          <p:cNvPr id="4" name="Text Placeholder 3">
            <a:extLst>
              <a:ext uri="{FF2B5EF4-FFF2-40B4-BE49-F238E27FC236}">
                <a16:creationId xmlns:a16="http://schemas.microsoft.com/office/drawing/2014/main" id="{C4C97047-73A0-FC2E-0B42-BD51FA6192AB}"/>
              </a:ext>
            </a:extLst>
          </p:cNvPr>
          <p:cNvSpPr>
            <a:spLocks noGrp="1"/>
          </p:cNvSpPr>
          <p:nvPr>
            <p:ph type="body" sz="half" idx="2"/>
          </p:nvPr>
        </p:nvSpPr>
        <p:spPr>
          <a:xfrm>
            <a:off x="839788" y="2057400"/>
            <a:ext cx="3932237" cy="3811588"/>
          </a:xfrm>
        </p:spPr>
        <p:txBody>
          <a:bodyPr/>
          <a:lstStyle>
            <a:lvl1pPr marL="0" indent="0">
              <a:buNone/>
              <a:defRPr sz="1600">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2846A93-B6E5-B14E-0CD6-E0A1E1A60E89}"/>
              </a:ext>
            </a:extLst>
          </p:cNvPr>
          <p:cNvSpPr>
            <a:spLocks noGrp="1"/>
          </p:cNvSpPr>
          <p:nvPr>
            <p:ph type="dt" sz="half" idx="10"/>
          </p:nvPr>
        </p:nvSpPr>
        <p:spPr/>
        <p:txBody>
          <a:bodyPr/>
          <a:lstStyle>
            <a:lvl1pPr>
              <a:defRPr>
                <a:latin typeface="Bierstadt" panose="020B0004020202020204" pitchFamily="34" charset="0"/>
              </a:defRPr>
            </a:lvl1pPr>
          </a:lstStyle>
          <a:p>
            <a:fld id="{3A5F9184-A26D-F04C-B05B-FBAB377A118E}" type="datetimeFigureOut">
              <a:rPr lang="en-JE" smtClean="0"/>
              <a:pPr/>
              <a:t>04/29/2025</a:t>
            </a:fld>
            <a:endParaRPr lang="en-JE"/>
          </a:p>
        </p:txBody>
      </p:sp>
      <p:sp>
        <p:nvSpPr>
          <p:cNvPr id="6" name="Footer Placeholder 5">
            <a:extLst>
              <a:ext uri="{FF2B5EF4-FFF2-40B4-BE49-F238E27FC236}">
                <a16:creationId xmlns:a16="http://schemas.microsoft.com/office/drawing/2014/main" id="{AF5470AA-9878-2FA4-A2D1-A1960B104A1D}"/>
              </a:ext>
            </a:extLst>
          </p:cNvPr>
          <p:cNvSpPr>
            <a:spLocks noGrp="1"/>
          </p:cNvSpPr>
          <p:nvPr>
            <p:ph type="ftr" sz="quarter" idx="11"/>
          </p:nvPr>
        </p:nvSpPr>
        <p:spPr/>
        <p:txBody>
          <a:bodyPr/>
          <a:lstStyle>
            <a:lvl1pPr>
              <a:defRPr>
                <a:latin typeface="Bierstadt" panose="020B0004020202020204" pitchFamily="34" charset="0"/>
              </a:defRPr>
            </a:lvl1pPr>
          </a:lstStyle>
          <a:p>
            <a:endParaRPr lang="en-JE"/>
          </a:p>
        </p:txBody>
      </p:sp>
      <p:sp>
        <p:nvSpPr>
          <p:cNvPr id="7" name="Slide Number Placeholder 6">
            <a:extLst>
              <a:ext uri="{FF2B5EF4-FFF2-40B4-BE49-F238E27FC236}">
                <a16:creationId xmlns:a16="http://schemas.microsoft.com/office/drawing/2014/main" id="{D97B652F-43AB-A91E-0395-5219621A35FA}"/>
              </a:ext>
            </a:extLst>
          </p:cNvPr>
          <p:cNvSpPr>
            <a:spLocks noGrp="1"/>
          </p:cNvSpPr>
          <p:nvPr>
            <p:ph type="sldNum" sz="quarter" idx="12"/>
          </p:nvPr>
        </p:nvSpPr>
        <p:spPr/>
        <p:txBody>
          <a:bodyPr/>
          <a:lstStyle>
            <a:lvl1pPr>
              <a:defRPr>
                <a:latin typeface="Bierstadt" panose="020B0004020202020204" pitchFamily="34" charset="0"/>
              </a:defRPr>
            </a:lvl1pPr>
          </a:lstStyle>
          <a:p>
            <a:fld id="{6834B4EF-13F9-1740-BB8A-9C24BFBFBCEC}" type="slidenum">
              <a:rPr lang="en-JE" smtClean="0"/>
              <a:pPr/>
              <a:t>‹#›</a:t>
            </a:fld>
            <a:endParaRPr lang="en-JE"/>
          </a:p>
        </p:txBody>
      </p:sp>
    </p:spTree>
    <p:extLst>
      <p:ext uri="{BB962C8B-B14F-4D97-AF65-F5344CB8AC3E}">
        <p14:creationId xmlns:p14="http://schemas.microsoft.com/office/powerpoint/2010/main" val="255996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087D-CDEA-944F-F8EE-F20128AAF4D1}"/>
              </a:ext>
            </a:extLst>
          </p:cNvPr>
          <p:cNvSpPr>
            <a:spLocks noGrp="1"/>
          </p:cNvSpPr>
          <p:nvPr>
            <p:ph type="title"/>
          </p:nvPr>
        </p:nvSpPr>
        <p:spPr>
          <a:xfrm>
            <a:off x="839788" y="427383"/>
            <a:ext cx="3932237" cy="1600200"/>
          </a:xfrm>
        </p:spPr>
        <p:txBody>
          <a:bodyPr anchor="b"/>
          <a:lstStyle>
            <a:lvl1pPr>
              <a:defRPr sz="3200">
                <a:latin typeface="Bierstadt" panose="020B0004020202020204" pitchFamily="34" charset="0"/>
              </a:defRPr>
            </a:lvl1pPr>
          </a:lstStyle>
          <a:p>
            <a:r>
              <a:rPr lang="en-GB"/>
              <a:t>Click to edit Master title style</a:t>
            </a:r>
            <a:endParaRPr lang="en-JE"/>
          </a:p>
        </p:txBody>
      </p:sp>
      <p:sp>
        <p:nvSpPr>
          <p:cNvPr id="3" name="Picture Placeholder 2">
            <a:extLst>
              <a:ext uri="{FF2B5EF4-FFF2-40B4-BE49-F238E27FC236}">
                <a16:creationId xmlns:a16="http://schemas.microsoft.com/office/drawing/2014/main" id="{301E3A13-709A-13DC-3EC0-DB7F4DB113CA}"/>
              </a:ext>
            </a:extLst>
          </p:cNvPr>
          <p:cNvSpPr>
            <a:spLocks noGrp="1"/>
          </p:cNvSpPr>
          <p:nvPr>
            <p:ph type="pic" idx="1"/>
          </p:nvPr>
        </p:nvSpPr>
        <p:spPr>
          <a:xfrm>
            <a:off x="5183188" y="987425"/>
            <a:ext cx="6172200" cy="4873625"/>
          </a:xfrm>
        </p:spPr>
        <p:txBody>
          <a:bodyPr/>
          <a:lstStyle>
            <a:lvl1pPr marL="0" indent="0">
              <a:buNone/>
              <a:defRPr sz="3200">
                <a:latin typeface="Bierstadt" panose="020B00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JE"/>
          </a:p>
        </p:txBody>
      </p:sp>
      <p:sp>
        <p:nvSpPr>
          <p:cNvPr id="4" name="Text Placeholder 3">
            <a:extLst>
              <a:ext uri="{FF2B5EF4-FFF2-40B4-BE49-F238E27FC236}">
                <a16:creationId xmlns:a16="http://schemas.microsoft.com/office/drawing/2014/main" id="{D41AA26C-43CE-0B4D-312B-95756D873556}"/>
              </a:ext>
            </a:extLst>
          </p:cNvPr>
          <p:cNvSpPr>
            <a:spLocks noGrp="1"/>
          </p:cNvSpPr>
          <p:nvPr>
            <p:ph type="body" sz="half" idx="2"/>
          </p:nvPr>
        </p:nvSpPr>
        <p:spPr>
          <a:xfrm>
            <a:off x="839788" y="2057400"/>
            <a:ext cx="3932237" cy="3811588"/>
          </a:xfrm>
        </p:spPr>
        <p:txBody>
          <a:bodyPr/>
          <a:lstStyle>
            <a:lvl1pPr marL="0" indent="0">
              <a:buNone/>
              <a:defRPr sz="1600">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A942A89-A241-38FE-5F2B-75E10557A88A}"/>
              </a:ext>
            </a:extLst>
          </p:cNvPr>
          <p:cNvSpPr>
            <a:spLocks noGrp="1"/>
          </p:cNvSpPr>
          <p:nvPr>
            <p:ph type="dt" sz="half" idx="10"/>
          </p:nvPr>
        </p:nvSpPr>
        <p:spPr/>
        <p:txBody>
          <a:bodyPr/>
          <a:lstStyle>
            <a:lvl1pPr>
              <a:defRPr>
                <a:latin typeface="Bierstadt" panose="020B0004020202020204" pitchFamily="34" charset="0"/>
              </a:defRPr>
            </a:lvl1pPr>
          </a:lstStyle>
          <a:p>
            <a:fld id="{3A5F9184-A26D-F04C-B05B-FBAB377A118E}" type="datetimeFigureOut">
              <a:rPr lang="en-JE" smtClean="0"/>
              <a:pPr/>
              <a:t>04/29/2025</a:t>
            </a:fld>
            <a:endParaRPr lang="en-JE"/>
          </a:p>
        </p:txBody>
      </p:sp>
      <p:sp>
        <p:nvSpPr>
          <p:cNvPr id="6" name="Footer Placeholder 5">
            <a:extLst>
              <a:ext uri="{FF2B5EF4-FFF2-40B4-BE49-F238E27FC236}">
                <a16:creationId xmlns:a16="http://schemas.microsoft.com/office/drawing/2014/main" id="{DCD42085-C21A-ACEA-2AC3-CA4A8D44F3A7}"/>
              </a:ext>
            </a:extLst>
          </p:cNvPr>
          <p:cNvSpPr>
            <a:spLocks noGrp="1"/>
          </p:cNvSpPr>
          <p:nvPr>
            <p:ph type="ftr" sz="quarter" idx="11"/>
          </p:nvPr>
        </p:nvSpPr>
        <p:spPr/>
        <p:txBody>
          <a:bodyPr/>
          <a:lstStyle>
            <a:lvl1pPr>
              <a:defRPr>
                <a:latin typeface="Bierstadt" panose="020B0004020202020204" pitchFamily="34" charset="0"/>
              </a:defRPr>
            </a:lvl1pPr>
          </a:lstStyle>
          <a:p>
            <a:endParaRPr lang="en-JE"/>
          </a:p>
        </p:txBody>
      </p:sp>
      <p:sp>
        <p:nvSpPr>
          <p:cNvPr id="7" name="Slide Number Placeholder 6">
            <a:extLst>
              <a:ext uri="{FF2B5EF4-FFF2-40B4-BE49-F238E27FC236}">
                <a16:creationId xmlns:a16="http://schemas.microsoft.com/office/drawing/2014/main" id="{D85D8EF2-AF9A-6851-3D27-3E569E4AE39D}"/>
              </a:ext>
            </a:extLst>
          </p:cNvPr>
          <p:cNvSpPr>
            <a:spLocks noGrp="1"/>
          </p:cNvSpPr>
          <p:nvPr>
            <p:ph type="sldNum" sz="quarter" idx="12"/>
          </p:nvPr>
        </p:nvSpPr>
        <p:spPr/>
        <p:txBody>
          <a:bodyPr/>
          <a:lstStyle>
            <a:lvl1pPr>
              <a:defRPr>
                <a:latin typeface="Bierstadt" panose="020B0004020202020204" pitchFamily="34" charset="0"/>
              </a:defRPr>
            </a:lvl1pPr>
          </a:lstStyle>
          <a:p>
            <a:fld id="{6834B4EF-13F9-1740-BB8A-9C24BFBFBCEC}" type="slidenum">
              <a:rPr lang="en-JE" smtClean="0"/>
              <a:pPr/>
              <a:t>‹#›</a:t>
            </a:fld>
            <a:endParaRPr lang="en-JE"/>
          </a:p>
        </p:txBody>
      </p:sp>
    </p:spTree>
    <p:extLst>
      <p:ext uri="{BB962C8B-B14F-4D97-AF65-F5344CB8AC3E}">
        <p14:creationId xmlns:p14="http://schemas.microsoft.com/office/powerpoint/2010/main" val="144879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9F9605-A611-6AEE-5852-38B359126C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JE"/>
          </a:p>
        </p:txBody>
      </p:sp>
      <p:sp>
        <p:nvSpPr>
          <p:cNvPr id="3" name="Text Placeholder 2">
            <a:extLst>
              <a:ext uri="{FF2B5EF4-FFF2-40B4-BE49-F238E27FC236}">
                <a16:creationId xmlns:a16="http://schemas.microsoft.com/office/drawing/2014/main" id="{8DCAB72B-CC8A-21E7-3D91-FB969460FA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JE"/>
          </a:p>
        </p:txBody>
      </p:sp>
      <p:sp>
        <p:nvSpPr>
          <p:cNvPr id="4" name="Date Placeholder 3">
            <a:extLst>
              <a:ext uri="{FF2B5EF4-FFF2-40B4-BE49-F238E27FC236}">
                <a16:creationId xmlns:a16="http://schemas.microsoft.com/office/drawing/2014/main" id="{9E553CCC-3B00-C9D3-9775-7B1E413BAE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Bierstadt" panose="020B0004020202020204" pitchFamily="34" charset="0"/>
              </a:defRPr>
            </a:lvl1pPr>
          </a:lstStyle>
          <a:p>
            <a:fld id="{3A5F9184-A26D-F04C-B05B-FBAB377A118E}" type="datetimeFigureOut">
              <a:rPr lang="en-JE" smtClean="0"/>
              <a:pPr/>
              <a:t>04/29/2025</a:t>
            </a:fld>
            <a:endParaRPr lang="en-JE"/>
          </a:p>
        </p:txBody>
      </p:sp>
      <p:sp>
        <p:nvSpPr>
          <p:cNvPr id="5" name="Footer Placeholder 4">
            <a:extLst>
              <a:ext uri="{FF2B5EF4-FFF2-40B4-BE49-F238E27FC236}">
                <a16:creationId xmlns:a16="http://schemas.microsoft.com/office/drawing/2014/main" id="{AA15BEF3-40B7-10B9-21DA-31AF1256DE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Bierstadt" panose="020B0004020202020204" pitchFamily="34" charset="0"/>
              </a:defRPr>
            </a:lvl1pPr>
          </a:lstStyle>
          <a:p>
            <a:endParaRPr lang="en-JE"/>
          </a:p>
        </p:txBody>
      </p:sp>
      <p:sp>
        <p:nvSpPr>
          <p:cNvPr id="6" name="Slide Number Placeholder 5">
            <a:extLst>
              <a:ext uri="{FF2B5EF4-FFF2-40B4-BE49-F238E27FC236}">
                <a16:creationId xmlns:a16="http://schemas.microsoft.com/office/drawing/2014/main" id="{9EABB339-30B3-A12B-3C9C-584719062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Bierstadt" panose="020B0004020202020204" pitchFamily="34" charset="0"/>
              </a:defRPr>
            </a:lvl1pPr>
          </a:lstStyle>
          <a:p>
            <a:fld id="{6834B4EF-13F9-1740-BB8A-9C24BFBFBCEC}" type="slidenum">
              <a:rPr lang="en-JE" smtClean="0"/>
              <a:pPr/>
              <a:t>‹#›</a:t>
            </a:fld>
            <a:endParaRPr lang="en-JE"/>
          </a:p>
        </p:txBody>
      </p:sp>
    </p:spTree>
    <p:extLst>
      <p:ext uri="{BB962C8B-B14F-4D97-AF65-F5344CB8AC3E}">
        <p14:creationId xmlns:p14="http://schemas.microsoft.com/office/powerpoint/2010/main" val="3550022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Bierstadt"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ierstadt"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ierstadt"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ierstadt"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ierstadt"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ierstad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J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hyperlink" Target="https://freepngimg.com/png/85458-play-toy-puzzle-jigsaw-puzzles-photography-stock" TargetMode="External"/><Relationship Id="rId5" Type="http://schemas.openxmlformats.org/officeDocument/2006/relationships/image" Target="../media/image19.png"/><Relationship Id="rId4" Type="http://schemas.openxmlformats.org/officeDocument/2006/relationships/hyperlink" Target="https://pixabay.com/en/fisherman-caught-fish-fishing-man-257663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hyperlink" Target="https://freepngimg.com/png/85458-play-toy-puzzle-jigsaw-puzzles-photography-stock" TargetMode="External"/><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25.jpeg"/><Relationship Id="rId4" Type="http://schemas.openxmlformats.org/officeDocument/2006/relationships/hyperlink" Target="https://www.publicdomainpictures.net/en/view-image.php?image=35816&amp;picture=baby-blocks-letter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hyperlink" Target="https://freepngimg.com/png/85458-play-toy-puzzle-jigsaw-puzzles-photography-stock" TargetMode="Externa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hyperlink" Target="https://freepngimg.com/png/85458-play-toy-puzzle-jigsaw-puzzles-photography-stock"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hyperlink" Target="https://freepngimg.com/png/85458-play-toy-puzzle-jigsaw-puzzles-photography-stock" TargetMode="External"/><Relationship Id="rId5" Type="http://schemas.openxmlformats.org/officeDocument/2006/relationships/image" Target="../media/image19.png"/><Relationship Id="rId4" Type="http://schemas.openxmlformats.org/officeDocument/2006/relationships/hyperlink" Target="https://pixabay.com/en/emotions-smileys-feelings-faces-3636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hyperlink" Target="https://freepngimg.com/png/85458-play-toy-puzzle-jigsaw-puzzles-photography-stock"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hyperlink" Target="https://freepngimg.com/png/85458-play-toy-puzzle-jigsaw-puzzles-photography-stock" TargetMode="Externa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hyperlink" Target="https://freepngimg.com/png/85458-play-toy-puzzle-jigsaw-puzzles-photography-stock" TargetMode="Externa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hyperlink" Target="https://freepngimg.com/png/85458-play-toy-puzzle-jigsaw-puzzles-photography-stock"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hyperlink" Target="https://freepngimg.com/png/85458-play-toy-puzzle-jigsaw-puzzles-photography-stock"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xml"/><Relationship Id="rId7" Type="http://schemas.openxmlformats.org/officeDocument/2006/relationships/hyperlink" Target="https://freesvg.org/film-strip-square-frame" TargetMode="External"/><Relationship Id="rId2" Type="http://schemas.openxmlformats.org/officeDocument/2006/relationships/slideLayout" Target="../slideLayouts/slideLayout2.xml"/><Relationship Id="rId1" Type="http://schemas.openxmlformats.org/officeDocument/2006/relationships/video" Target="https://www.youtube.com/embed/ArS6BA4xq8M?list=PLSbT4TrZpB6VvVqlCpALVE2FHM2Xjx7m2" TargetMode="Externa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hyperlink" Target="https://freepngimg.com/png/85458-play-toy-puzzle-jigsaw-puzzles-photography-stock" TargetMode="Externa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hyperlink" Target="https://freepngimg.com/png/85458-play-toy-puzzle-jigsaw-puzzles-photography-stock" TargetMode="Externa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hyperlink" Target="https://freepngimg.com/png/85458-play-toy-puzzle-jigsaw-puzzles-photography-stock" TargetMode="Externa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hyperlink" Target="https://freepngimg.com/png/85458-play-toy-puzzle-jigsaw-puzzles-photography-stock" TargetMode="Externa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hyperlink" Target="https://freepngimg.com/png/85458-play-toy-puzzle-jigsaw-puzzles-photography-stock" TargetMode="Externa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freepngimg.com/png/85458-play-toy-puzzle-jigsaw-puzzles-photography-stock" TargetMode="External"/><Relationship Id="rId5" Type="http://schemas.openxmlformats.org/officeDocument/2006/relationships/image" Target="../media/image19.png"/><Relationship Id="rId4" Type="http://schemas.openxmlformats.org/officeDocument/2006/relationships/hyperlink" Target="http://pixabay.com/en/memo-note-notepad-office-paper-147540/"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freesvg.org/film-strip-square-frame" TargetMode="External"/><Relationship Id="rId3" Type="http://schemas.openxmlformats.org/officeDocument/2006/relationships/notesSlide" Target="../notesSlides/notesSlide7.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DDDl13kGv-A?list=PLSbT4TrZpB6VvVqlCpALVE2FHM2Xjx7m2" TargetMode="External"/><Relationship Id="rId6" Type="http://schemas.openxmlformats.org/officeDocument/2006/relationships/hyperlink" Target="http://pixabay.com/en/memo-note-notepad-office-paper-147540/" TargetMode="External"/><Relationship Id="rId11" Type="http://schemas.openxmlformats.org/officeDocument/2006/relationships/image" Target="../media/image17.jpeg"/><Relationship Id="rId5" Type="http://schemas.openxmlformats.org/officeDocument/2006/relationships/image" Target="../media/image39.png"/><Relationship Id="rId10" Type="http://schemas.openxmlformats.org/officeDocument/2006/relationships/hyperlink" Target="https://freepngimg.com/png/85458-play-toy-puzzle-jigsaw-puzzles-photography-stock" TargetMode="External"/><Relationship Id="rId4" Type="http://schemas.openxmlformats.org/officeDocument/2006/relationships/image" Target="../media/image4.png"/><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hyperlink" Target="https://freepngimg.com/png/85458-play-toy-puzzle-jigsaw-puzzles-photography-stoc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freepngimg.com/png/85458-play-toy-puzzle-jigsaw-puzzles-photography-stock" TargetMode="External"/><Relationship Id="rId5" Type="http://schemas.openxmlformats.org/officeDocument/2006/relationships/image" Target="../media/image19.png"/><Relationship Id="rId4" Type="http://schemas.openxmlformats.org/officeDocument/2006/relationships/hyperlink" Target="http://pixabay.com/en/memo-note-notepad-office-paper-147540/"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19.png"/><Relationship Id="rId3" Type="http://schemas.openxmlformats.org/officeDocument/2006/relationships/image" Target="../media/image40.png"/><Relationship Id="rId7" Type="http://schemas.openxmlformats.org/officeDocument/2006/relationships/hyperlink" Target="https://pxhere.com/en/photo/1636144" TargetMode="External"/><Relationship Id="rId12"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2.jpeg"/><Relationship Id="rId11" Type="http://schemas.openxmlformats.org/officeDocument/2006/relationships/hyperlink" Target="https://www.pikist.com/free-photo-sqlyi" TargetMode="External"/><Relationship Id="rId5" Type="http://schemas.openxmlformats.org/officeDocument/2006/relationships/hyperlink" Target="https://pixabay.com/en/attention-exclamation-mark-sign-307030/" TargetMode="External"/><Relationship Id="rId10" Type="http://schemas.openxmlformats.org/officeDocument/2006/relationships/image" Target="../media/image44.jpeg"/><Relationship Id="rId4" Type="http://schemas.openxmlformats.org/officeDocument/2006/relationships/image" Target="../media/image41.png"/><Relationship Id="rId9" Type="http://schemas.openxmlformats.org/officeDocument/2006/relationships/hyperlink" Target="https://www.pikist.com/free-photo-iyrmt" TargetMode="External"/><Relationship Id="rId14" Type="http://schemas.openxmlformats.org/officeDocument/2006/relationships/hyperlink" Target="https://freepngimg.com/png/85458-play-toy-puzzle-jigsaw-puzzles-photography-stoc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hyperlink" Target="https://freepngimg.com/png/7389-yellow-light-bulb-png-image" TargetMode="External"/><Relationship Id="rId3" Type="http://schemas.openxmlformats.org/officeDocument/2006/relationships/image" Target="../media/image42.jpe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freepngimg.com/png/85458-play-toy-puzzle-jigsaw-puzzles-photography-stock" TargetMode="External"/><Relationship Id="rId5" Type="http://schemas.openxmlformats.org/officeDocument/2006/relationships/image" Target="../media/image19.png"/><Relationship Id="rId4" Type="http://schemas.openxmlformats.org/officeDocument/2006/relationships/hyperlink" Target="https://pxhere.com/en/photo/1636144"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freepngimg.com/png/85458-play-toy-puzzle-jigsaw-puzzles-photography-stock" TargetMode="External"/><Relationship Id="rId3" Type="http://schemas.openxmlformats.org/officeDocument/2006/relationships/image" Target="../media/image43.jpeg"/><Relationship Id="rId7"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freepngimg.com/png/7389-yellow-light-bulb-png-image" TargetMode="External"/><Relationship Id="rId5" Type="http://schemas.openxmlformats.org/officeDocument/2006/relationships/image" Target="../media/image20.png"/><Relationship Id="rId4" Type="http://schemas.openxmlformats.org/officeDocument/2006/relationships/hyperlink" Target="https://www.pikist.com/free-photo-iyrmt"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reepngimg.com/png/7389-yellow-light-bulb-png-image" TargetMode="External"/><Relationship Id="rId3" Type="http://schemas.openxmlformats.org/officeDocument/2006/relationships/image" Target="../media/image44.jpe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freepngimg.com/png/85458-play-toy-puzzle-jigsaw-puzzles-photography-stock" TargetMode="External"/><Relationship Id="rId5" Type="http://schemas.openxmlformats.org/officeDocument/2006/relationships/image" Target="../media/image19.png"/><Relationship Id="rId4" Type="http://schemas.openxmlformats.org/officeDocument/2006/relationships/hyperlink" Target="https://www.pikist.com/free-photo-sqlyi"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hyperlink" Target="https://freepngimg.com/png/85458-play-toy-puzzle-jigsaw-puzzles-photography-stock" TargetMode="External"/><Relationship Id="rId5" Type="http://schemas.openxmlformats.org/officeDocument/2006/relationships/image" Target="../media/image19.png"/><Relationship Id="rId4" Type="http://schemas.openxmlformats.org/officeDocument/2006/relationships/hyperlink" Target="http://pixabay.com/en/memo-note-notepad-office-paper-147540/"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hyperlink" Target="https://freepngimg.com/png/85458-play-toy-puzzle-jigsaw-puzzles-photography-stock" TargetMode="External"/><Relationship Id="rId5" Type="http://schemas.openxmlformats.org/officeDocument/2006/relationships/image" Target="../media/image19.png"/><Relationship Id="rId4" Type="http://schemas.openxmlformats.org/officeDocument/2006/relationships/hyperlink" Target="http://pixabay.com/en/memo-note-notepad-office-paper-147540/"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freepngimg.com/svg/83916-gold-3d-question-mark" TargetMode="External"/><Relationship Id="rId13" Type="http://schemas.openxmlformats.org/officeDocument/2006/relationships/image" Target="../media/image46.png"/><Relationship Id="rId3" Type="http://schemas.openxmlformats.org/officeDocument/2006/relationships/image" Target="../media/image1.png"/><Relationship Id="rId7" Type="http://schemas.openxmlformats.org/officeDocument/2006/relationships/image" Target="../media/image10.svg"/><Relationship Id="rId12" Type="http://schemas.openxmlformats.org/officeDocument/2006/relationships/hyperlink" Target="https://freepngimg.com/png/7389-yellow-light-bulb-png-imag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0.png"/><Relationship Id="rId5" Type="http://schemas.openxmlformats.org/officeDocument/2006/relationships/hyperlink" Target="https://pixabay.com/en/classroom-cooperative-learning-1297779/" TargetMode="External"/><Relationship Id="rId15" Type="http://schemas.openxmlformats.org/officeDocument/2006/relationships/hyperlink" Target="https://svgsilh.com/de/image/160752.html" TargetMode="External"/><Relationship Id="rId10" Type="http://schemas.openxmlformats.org/officeDocument/2006/relationships/hyperlink" Target="http://tucambioesahora.blogspot.com/2014/01/como-improvisar-un-discurso.html" TargetMode="External"/><Relationship Id="rId4" Type="http://schemas.openxmlformats.org/officeDocument/2006/relationships/image" Target="../media/image14.png"/><Relationship Id="rId9" Type="http://schemas.openxmlformats.org/officeDocument/2006/relationships/image" Target="../media/image11.jpeg"/><Relationship Id="rId14" Type="http://schemas.openxmlformats.org/officeDocument/2006/relationships/image" Target="../media/image47.svg"/></Relationships>
</file>

<file path=ppt/slides/_rels/slide36.xml.rels><?xml version="1.0" encoding="UTF-8" standalone="yes"?>
<Relationships xmlns="http://schemas.openxmlformats.org/package/2006/relationships"><Relationship Id="rId8" Type="http://schemas.openxmlformats.org/officeDocument/2006/relationships/hyperlink" Target="https://svgsilh.com/de/image/160752.html" TargetMode="External"/><Relationship Id="rId3" Type="http://schemas.openxmlformats.org/officeDocument/2006/relationships/image" Target="../media/image48.png"/><Relationship Id="rId7" Type="http://schemas.openxmlformats.org/officeDocument/2006/relationships/image" Target="../media/image51.sv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hyperlink" Target="https://svgsilh.com/03a9f4/tag/speaking-1.html" TargetMode="External"/><Relationship Id="rId4" Type="http://schemas.openxmlformats.org/officeDocument/2006/relationships/image" Target="../media/image49.svg"/></Relationships>
</file>

<file path=ppt/slides/_rels/slide37.xml.rels><?xml version="1.0" encoding="UTF-8" standalone="yes"?>
<Relationships xmlns="http://schemas.openxmlformats.org/package/2006/relationships"><Relationship Id="rId8" Type="http://schemas.openxmlformats.org/officeDocument/2006/relationships/hyperlink" Target="https://svgsilh.com/de/image/160752.html" TargetMode="External"/><Relationship Id="rId3" Type="http://schemas.openxmlformats.org/officeDocument/2006/relationships/image" Target="../media/image52.jpeg"/><Relationship Id="rId7" Type="http://schemas.openxmlformats.org/officeDocument/2006/relationships/image" Target="../media/image51.sv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hyperlink" Target="https://creativecommons.org/licenses/by-nc-nd/3.0/" TargetMode="External"/><Relationship Id="rId4" Type="http://schemas.openxmlformats.org/officeDocument/2006/relationships/hyperlink" Target="https://www.deviantart.com/alberto091/art/Expressive-Faces-368193905"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svgsilh.com/de/image/160752.html" TargetMode="External"/><Relationship Id="rId3" Type="http://schemas.openxmlformats.org/officeDocument/2006/relationships/image" Target="../media/image53.png"/><Relationship Id="rId7" Type="http://schemas.openxmlformats.org/officeDocument/2006/relationships/image" Target="../media/image51.sv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hyperlink" Target="https://svgsilh.com/image/150463.html" TargetMode="External"/><Relationship Id="rId4" Type="http://schemas.openxmlformats.org/officeDocument/2006/relationships/image" Target="../media/image54.svg"/></Relationships>
</file>

<file path=ppt/slides/_rels/slide39.xml.rels><?xml version="1.0" encoding="UTF-8" standalone="yes"?>
<Relationships xmlns="http://schemas.openxmlformats.org/package/2006/relationships"><Relationship Id="rId8" Type="http://schemas.openxmlformats.org/officeDocument/2006/relationships/hyperlink" Target="https://freepngimg.com/svg/83916-gold-3d-question-mark" TargetMode="External"/><Relationship Id="rId13" Type="http://schemas.openxmlformats.org/officeDocument/2006/relationships/hyperlink" Target="https://svgsilh.com/de/image/160752.html" TargetMode="External"/><Relationship Id="rId3" Type="http://schemas.openxmlformats.org/officeDocument/2006/relationships/image" Target="../media/image1.png"/><Relationship Id="rId7" Type="http://schemas.openxmlformats.org/officeDocument/2006/relationships/image" Target="../media/image10.svg"/><Relationship Id="rId12" Type="http://schemas.openxmlformats.org/officeDocument/2006/relationships/image" Target="../media/image47.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6.png"/><Relationship Id="rId5" Type="http://schemas.openxmlformats.org/officeDocument/2006/relationships/hyperlink" Target="https://pixabay.com/en/classroom-cooperative-learning-1297779/" TargetMode="External"/><Relationship Id="rId10" Type="http://schemas.openxmlformats.org/officeDocument/2006/relationships/hyperlink" Target="http://tucambioesahora.blogspot.com/2014/01/como-improvisar-un-discurso.html" TargetMode="External"/><Relationship Id="rId4" Type="http://schemas.openxmlformats.org/officeDocument/2006/relationships/image" Target="../media/image14.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freepngimg.com/svg/83916-gold-3d-question-mark" TargetMode="External"/><Relationship Id="rId5" Type="http://schemas.openxmlformats.org/officeDocument/2006/relationships/image" Target="../media/image10.sv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hyperlink" Target="https://freesvg.org/film-strip-square-frame" TargetMode="External"/><Relationship Id="rId3" Type="http://schemas.openxmlformats.org/officeDocument/2006/relationships/notesSlide" Target="../notesSlides/notesSlide11.xml"/><Relationship Id="rId7" Type="http://schemas.openxmlformats.org/officeDocument/2006/relationships/image" Target="../media/image6.png"/><Relationship Id="rId12"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DDDl13kGv-A?list=PLSbT4TrZpB6VvVqlCpALVE2FHM2Xjx7m2" TargetMode="External"/><Relationship Id="rId6" Type="http://schemas.openxmlformats.org/officeDocument/2006/relationships/hyperlink" Target="http://pixabay.com/en/memo-note-notepad-office-paper-147540/" TargetMode="External"/><Relationship Id="rId11" Type="http://schemas.openxmlformats.org/officeDocument/2006/relationships/hyperlink" Target="https://svgsilh.com/de/image/160752.html" TargetMode="External"/><Relationship Id="rId5" Type="http://schemas.openxmlformats.org/officeDocument/2006/relationships/image" Target="../media/image39.png"/><Relationship Id="rId10" Type="http://schemas.openxmlformats.org/officeDocument/2006/relationships/image" Target="../media/image47.svg"/><Relationship Id="rId4" Type="http://schemas.openxmlformats.org/officeDocument/2006/relationships/image" Target="../media/image4.png"/><Relationship Id="rId9" Type="http://schemas.openxmlformats.org/officeDocument/2006/relationships/image" Target="../media/image46.png"/></Relationships>
</file>

<file path=ppt/slides/_rels/slide4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png"/><Relationship Id="rId7" Type="http://schemas.openxmlformats.org/officeDocument/2006/relationships/hyperlink" Target="http://tucambioesahora.blogspot.com/2014/01/como-improvisar-un-discurso.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https://pixabay.com/en/classroom-cooperative-learning-1297779/" TargetMode="External"/><Relationship Id="rId10" Type="http://schemas.openxmlformats.org/officeDocument/2006/relationships/hyperlink" Target="https://svgsilh.com/de/image/160752.html" TargetMode="External"/><Relationship Id="rId4" Type="http://schemas.openxmlformats.org/officeDocument/2006/relationships/image" Target="../media/image14.png"/><Relationship Id="rId9" Type="http://schemas.openxmlformats.org/officeDocument/2006/relationships/image" Target="../media/image47.svg"/></Relationships>
</file>

<file path=ppt/slides/_rels/slide42.xml.rels><?xml version="1.0" encoding="UTF-8" standalone="yes"?>
<Relationships xmlns="http://schemas.openxmlformats.org/package/2006/relationships"><Relationship Id="rId8" Type="http://schemas.openxmlformats.org/officeDocument/2006/relationships/hyperlink" Target="https://svgsilh.com/de/image/160752.html" TargetMode="External"/><Relationship Id="rId3" Type="http://schemas.openxmlformats.org/officeDocument/2006/relationships/image" Target="../media/image55.png"/><Relationship Id="rId7" Type="http://schemas.openxmlformats.org/officeDocument/2006/relationships/image" Target="../media/image47.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s://svgsilh.com/image/1294829.html" TargetMode="External"/><Relationship Id="rId4" Type="http://schemas.openxmlformats.org/officeDocument/2006/relationships/image" Target="../media/image56.svg"/></Relationships>
</file>

<file path=ppt/slides/_rels/slide43.xml.rels><?xml version="1.0" encoding="UTF-8" standalone="yes"?>
<Relationships xmlns="http://schemas.openxmlformats.org/package/2006/relationships"><Relationship Id="rId8" Type="http://schemas.openxmlformats.org/officeDocument/2006/relationships/hyperlink" Target="https://svgsilh.com/image/1521312.html" TargetMode="External"/><Relationship Id="rId13" Type="http://schemas.openxmlformats.org/officeDocument/2006/relationships/hyperlink" Target="http://pixabay.com/en/memo-note-notepad-office-paper-147540/" TargetMode="External"/><Relationship Id="rId3" Type="http://schemas.openxmlformats.org/officeDocument/2006/relationships/image" Target="../media/image57.png"/><Relationship Id="rId7" Type="http://schemas.openxmlformats.org/officeDocument/2006/relationships/image" Target="../media/image60.svg"/><Relationship Id="rId12" Type="http://schemas.openxmlformats.org/officeDocument/2006/relationships/image" Target="../media/image39.png"/><Relationship Id="rId2" Type="http://schemas.openxmlformats.org/officeDocument/2006/relationships/image" Target="../media/image22.png"/><Relationship Id="rId16" Type="http://schemas.openxmlformats.org/officeDocument/2006/relationships/hyperlink" Target="https://svgsilh.com/de/image/160752.html" TargetMode="External"/><Relationship Id="rId1" Type="http://schemas.openxmlformats.org/officeDocument/2006/relationships/slideLayout" Target="../slideLayouts/slideLayout4.xml"/><Relationship Id="rId6" Type="http://schemas.openxmlformats.org/officeDocument/2006/relationships/image" Target="../media/image59.png"/><Relationship Id="rId11" Type="http://schemas.openxmlformats.org/officeDocument/2006/relationships/hyperlink" Target="https://svgsilh.com/image/1302164.html" TargetMode="External"/><Relationship Id="rId5" Type="http://schemas.openxmlformats.org/officeDocument/2006/relationships/hyperlink" Target="https://svgsilh.com/image/150463.html" TargetMode="External"/><Relationship Id="rId15" Type="http://schemas.openxmlformats.org/officeDocument/2006/relationships/image" Target="../media/image51.svg"/><Relationship Id="rId10" Type="http://schemas.openxmlformats.org/officeDocument/2006/relationships/image" Target="../media/image62.svg"/><Relationship Id="rId4" Type="http://schemas.openxmlformats.org/officeDocument/2006/relationships/image" Target="../media/image58.svg"/><Relationship Id="rId9" Type="http://schemas.openxmlformats.org/officeDocument/2006/relationships/image" Target="../media/image61.png"/><Relationship Id="rId14" Type="http://schemas.openxmlformats.org/officeDocument/2006/relationships/image" Target="../media/image50.png"/></Relationships>
</file>

<file path=ppt/slides/_rels/slide4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1.png"/><Relationship Id="rId7" Type="http://schemas.openxmlformats.org/officeDocument/2006/relationships/hyperlink" Target="http://tucambioesahora.blogspot.com/2014/01/como-improvisar-un-discurso.htm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https://pixabay.com/en/classroom-cooperative-learning-1297779/" TargetMode="External"/><Relationship Id="rId4" Type="http://schemas.openxmlformats.org/officeDocument/2006/relationships/image" Target="../media/image14.png"/><Relationship Id="rId9" Type="http://schemas.openxmlformats.org/officeDocument/2006/relationships/hyperlink" Target="https://pxhere.com/pt/photo/1459389"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pixabay.com/de/fragezeichen-hinweis-duplikat-2405202/" TargetMode="External"/><Relationship Id="rId5" Type="http://schemas.openxmlformats.org/officeDocument/2006/relationships/image" Target="../media/image64.png"/><Relationship Id="rId4" Type="http://schemas.openxmlformats.org/officeDocument/2006/relationships/hyperlink" Target="https://pxhere.com/pt/photo/1459389"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freesvg.org/film-strip-square-frame" TargetMode="External"/><Relationship Id="rId3" Type="http://schemas.openxmlformats.org/officeDocument/2006/relationships/notesSlide" Target="../notesSlides/notesSlide14.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DDDl13kGv-A?list=PLSbT4TrZpB6VvVqlCpALVE2FHM2Xjx7m2" TargetMode="External"/><Relationship Id="rId6" Type="http://schemas.openxmlformats.org/officeDocument/2006/relationships/hyperlink" Target="http://pixabay.com/en/memo-note-notepad-office-paper-147540/" TargetMode="External"/><Relationship Id="rId11" Type="http://schemas.openxmlformats.org/officeDocument/2006/relationships/image" Target="../media/image17.jpeg"/><Relationship Id="rId5" Type="http://schemas.openxmlformats.org/officeDocument/2006/relationships/image" Target="../media/image39.png"/><Relationship Id="rId10" Type="http://schemas.openxmlformats.org/officeDocument/2006/relationships/hyperlink" Target="https://pxhere.com/pt/photo/1459389" TargetMode="External"/><Relationship Id="rId4" Type="http://schemas.openxmlformats.org/officeDocument/2006/relationships/image" Target="../media/image4.png"/><Relationship Id="rId9" Type="http://schemas.openxmlformats.org/officeDocument/2006/relationships/image" Target="../media/image63.jpeg"/></Relationships>
</file>

<file path=ppt/slides/_rels/slide47.xml.rels><?xml version="1.0" encoding="UTF-8" standalone="yes"?>
<Relationships xmlns="http://schemas.openxmlformats.org/package/2006/relationships"><Relationship Id="rId8" Type="http://schemas.openxmlformats.org/officeDocument/2006/relationships/hyperlink" Target="https://freesvg.org/film-strip-square-frame" TargetMode="External"/><Relationship Id="rId3" Type="http://schemas.openxmlformats.org/officeDocument/2006/relationships/notesSlide" Target="../notesSlides/notesSlide15.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p8bIFL4d72c?list=PLSbT4TrZpB6VvVqlCpALVE2FHM2Xjx7m2" TargetMode="External"/><Relationship Id="rId6" Type="http://schemas.openxmlformats.org/officeDocument/2006/relationships/hyperlink" Target="http://pixabay.com/en/memo-note-notepad-office-paper-147540/" TargetMode="External"/><Relationship Id="rId11" Type="http://schemas.openxmlformats.org/officeDocument/2006/relationships/image" Target="../media/image65.jpeg"/><Relationship Id="rId5" Type="http://schemas.openxmlformats.org/officeDocument/2006/relationships/image" Target="../media/image39.png"/><Relationship Id="rId10" Type="http://schemas.openxmlformats.org/officeDocument/2006/relationships/hyperlink" Target="https://pxhere.com/pt/photo/1459389" TargetMode="External"/><Relationship Id="rId4" Type="http://schemas.openxmlformats.org/officeDocument/2006/relationships/image" Target="../media/image4.png"/><Relationship Id="rId9" Type="http://schemas.openxmlformats.org/officeDocument/2006/relationships/image" Target="../media/image63.jpeg"/></Relationships>
</file>

<file path=ppt/slides/_rels/slide48.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9.png"/><Relationship Id="rId7" Type="http://schemas.openxmlformats.org/officeDocument/2006/relationships/hyperlink" Target="http://pixabay.com/en/memo-note-notepad-office-paper-147540/" TargetMode="External"/><Relationship Id="rId12" Type="http://schemas.openxmlformats.org/officeDocument/2006/relationships/hyperlink" Target="https://svgsilh.com/image/41429.html" TargetMode="External"/><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67.svg"/><Relationship Id="rId5" Type="http://schemas.openxmlformats.org/officeDocument/2006/relationships/hyperlink" Target="https://svgsilh.com/image/1521312.html" TargetMode="External"/><Relationship Id="rId10" Type="http://schemas.openxmlformats.org/officeDocument/2006/relationships/image" Target="../media/image66.png"/><Relationship Id="rId4" Type="http://schemas.openxmlformats.org/officeDocument/2006/relationships/image" Target="../media/image60.svg"/><Relationship Id="rId9" Type="http://schemas.openxmlformats.org/officeDocument/2006/relationships/hyperlink" Target="https://pxhere.com/pt/photo/1459389"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jpeg"/><Relationship Id="rId7" Type="http://schemas.openxmlformats.org/officeDocument/2006/relationships/hyperlink" Target="https://unanything.org/wiki/Elmo" TargetMode="External"/><Relationship Id="rId12"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gif"/><Relationship Id="rId11" Type="http://schemas.openxmlformats.org/officeDocument/2006/relationships/image" Target="../media/image2.png"/><Relationship Id="rId5" Type="http://schemas.openxmlformats.org/officeDocument/2006/relationships/image" Target="../media/image12.png"/><Relationship Id="rId10" Type="http://schemas.openxmlformats.org/officeDocument/2006/relationships/hyperlink" Target="https://freepngimg.com/svg/83916-gold-3d-question-mark" TargetMode="External"/><Relationship Id="rId4" Type="http://schemas.openxmlformats.org/officeDocument/2006/relationships/hyperlink" Target="http://tucambioesahora.blogspot.com/2014/01/como-improvisar-un-discurso.html" TargetMode="External"/><Relationship Id="rId9" Type="http://schemas.openxmlformats.org/officeDocument/2006/relationships/image" Target="../media/image10.sv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hyperlink" Target="https://openclipart.org/detail/38623/cartoon-speech-bubble" TargetMode="External"/><Relationship Id="rId12" Type="http://schemas.openxmlformats.org/officeDocument/2006/relationships/hyperlink" Target="https://freepngimg.com/svg/83916-gold-3d-question-mark"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0.svg"/><Relationship Id="rId5" Type="http://schemas.openxmlformats.org/officeDocument/2006/relationships/hyperlink" Target="https://pixabay.com/en/classroom-cooperative-learning-1297779/" TargetMode="External"/><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hyperlink" Target="https://scgnonprofits.com/contact-2/"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DDDl13kGv-A?list=PLSbT4TrZpB6VvVqlCpALVE2FHM2Xjx7m2" TargetMode="External"/><Relationship Id="rId6" Type="http://schemas.openxmlformats.org/officeDocument/2006/relationships/hyperlink" Target="https://freesvg.org/film-strip-square-frame" TargetMode="External"/><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hyperlink" Target="https://scgnonprofits.com/contact-2/" TargetMode="External"/><Relationship Id="rId12" Type="http://schemas.openxmlformats.org/officeDocument/2006/relationships/hyperlink" Target="https://pixabay.com/en/notepad-pen-paper-writing-business-926046/" TargetMode="External"/><Relationship Id="rId2" Type="http://schemas.openxmlformats.org/officeDocument/2006/relationships/notesSlide" Target="../notesSlides/notesSlide6.xml"/><Relationship Id="rId16" Type="http://schemas.openxmlformats.org/officeDocument/2006/relationships/hyperlink" Target="https://freepngimg.com/png/7389-yellow-light-bulb-png-image" TargetMode="External"/><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18.jpeg"/><Relationship Id="rId5" Type="http://schemas.openxmlformats.org/officeDocument/2006/relationships/hyperlink" Target="https://pixabay.com/en/classroom-cooperative-learning-1297779/" TargetMode="External"/><Relationship Id="rId15" Type="http://schemas.openxmlformats.org/officeDocument/2006/relationships/image" Target="../media/image20.png"/><Relationship Id="rId10" Type="http://schemas.openxmlformats.org/officeDocument/2006/relationships/hyperlink" Target="https://freepngimg.com/svg/83916-gold-3d-question-mark" TargetMode="External"/><Relationship Id="rId4" Type="http://schemas.openxmlformats.org/officeDocument/2006/relationships/image" Target="../media/image14.png"/><Relationship Id="rId9" Type="http://schemas.openxmlformats.org/officeDocument/2006/relationships/image" Target="../media/image10.svg"/><Relationship Id="rId14" Type="http://schemas.openxmlformats.org/officeDocument/2006/relationships/hyperlink" Target="https://freepngimg.com/png/85458-play-toy-puzzle-jigsaw-puzzles-photography-stoc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hyperlink" Target="https://freepngimg.com/png/85458-play-toy-puzzle-jigsaw-puzzles-photography-stoc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99D7EB-BB26-CE0D-6FB6-5A5BE8DCB587}"/>
              </a:ext>
            </a:extLst>
          </p:cNvPr>
          <p:cNvSpPr>
            <a:spLocks noGrp="1"/>
          </p:cNvSpPr>
          <p:nvPr>
            <p:ph type="ctrTitle"/>
          </p:nvPr>
        </p:nvSpPr>
        <p:spPr>
          <a:xfrm>
            <a:off x="1371598" y="611094"/>
            <a:ext cx="9144000" cy="2387600"/>
          </a:xfrm>
        </p:spPr>
        <p:txBody>
          <a:bodyPr>
            <a:normAutofit fontScale="90000"/>
          </a:bodyPr>
          <a:lstStyle/>
          <a:p>
            <a:pPr>
              <a:lnSpc>
                <a:spcPct val="150000"/>
              </a:lnSpc>
            </a:pPr>
            <a:r>
              <a:rPr lang="en-GB" dirty="0">
                <a:latin typeface="Aptos Black" panose="020B0004020202020204" pitchFamily="34" charset="0"/>
              </a:rPr>
              <a:t>‘Mark My Words’</a:t>
            </a:r>
            <a:br>
              <a:rPr lang="en-GB" dirty="0">
                <a:latin typeface="Aptos Black" panose="020B0004020202020204" pitchFamily="34" charset="0"/>
              </a:rPr>
            </a:br>
            <a:r>
              <a:rPr lang="en-GB" dirty="0">
                <a:latin typeface="Aptos Black" panose="020B0004020202020204" pitchFamily="34" charset="0"/>
              </a:rPr>
              <a:t>Y8 Oracy Competition</a:t>
            </a:r>
          </a:p>
        </p:txBody>
      </p:sp>
      <p:sp>
        <p:nvSpPr>
          <p:cNvPr id="8" name="Subtitle 7">
            <a:extLst>
              <a:ext uri="{FF2B5EF4-FFF2-40B4-BE49-F238E27FC236}">
                <a16:creationId xmlns:a16="http://schemas.microsoft.com/office/drawing/2014/main" id="{21D87CE4-D4A2-3245-DDF9-20BBCE8FB4BD}"/>
              </a:ext>
            </a:extLst>
          </p:cNvPr>
          <p:cNvSpPr>
            <a:spLocks noGrp="1"/>
          </p:cNvSpPr>
          <p:nvPr>
            <p:ph type="subTitle" idx="1"/>
          </p:nvPr>
        </p:nvSpPr>
        <p:spPr>
          <a:xfrm>
            <a:off x="1524000" y="3859306"/>
            <a:ext cx="9144000" cy="1655762"/>
          </a:xfrm>
        </p:spPr>
        <p:txBody>
          <a:bodyPr>
            <a:normAutofit/>
          </a:bodyPr>
          <a:lstStyle/>
          <a:p>
            <a:r>
              <a:rPr lang="en-GB" sz="3200">
                <a:latin typeface="Aptos ExtraBold" panose="020B0004020202020204" pitchFamily="34" charset="0"/>
              </a:rPr>
              <a:t>26 September 2025</a:t>
            </a:r>
          </a:p>
        </p:txBody>
      </p:sp>
      <p:pic>
        <p:nvPicPr>
          <p:cNvPr id="14" name="Picture 13">
            <a:extLst>
              <a:ext uri="{FF2B5EF4-FFF2-40B4-BE49-F238E27FC236}">
                <a16:creationId xmlns:a16="http://schemas.microsoft.com/office/drawing/2014/main" id="{64A48C06-64BD-4DD8-6623-2770C5F5293C}"/>
              </a:ext>
            </a:extLst>
          </p:cNvPr>
          <p:cNvPicPr>
            <a:picLocks noChangeAspect="1"/>
          </p:cNvPicPr>
          <p:nvPr/>
        </p:nvPicPr>
        <p:blipFill>
          <a:blip r:embed="rId3"/>
          <a:stretch>
            <a:fillRect/>
          </a:stretch>
        </p:blipFill>
        <p:spPr>
          <a:xfrm>
            <a:off x="0" y="5515068"/>
            <a:ext cx="12192000" cy="1341537"/>
          </a:xfrm>
          <a:prstGeom prst="rect">
            <a:avLst/>
          </a:prstGeom>
        </p:spPr>
      </p:pic>
      <p:pic>
        <p:nvPicPr>
          <p:cNvPr id="3" name="Picture 2" descr="A purple and white logo&#10;&#10;AI-generated content may be incorrect.">
            <a:extLst>
              <a:ext uri="{FF2B5EF4-FFF2-40B4-BE49-F238E27FC236}">
                <a16:creationId xmlns:a16="http://schemas.microsoft.com/office/drawing/2014/main" id="{66F3EF2E-2911-FAD7-1503-E5CA83E5CA64}"/>
              </a:ext>
            </a:extLst>
          </p:cNvPr>
          <p:cNvPicPr>
            <a:picLocks noChangeAspect="1"/>
          </p:cNvPicPr>
          <p:nvPr/>
        </p:nvPicPr>
        <p:blipFill>
          <a:blip r:embed="rId4"/>
          <a:stretch>
            <a:fillRect/>
          </a:stretch>
        </p:blipFill>
        <p:spPr>
          <a:xfrm>
            <a:off x="9690841" y="3204880"/>
            <a:ext cx="1828804" cy="1828804"/>
          </a:xfrm>
          <a:prstGeom prst="rect">
            <a:avLst/>
          </a:prstGeom>
        </p:spPr>
      </p:pic>
      <p:pic>
        <p:nvPicPr>
          <p:cNvPr id="4" name="Picture 3">
            <a:extLst>
              <a:ext uri="{FF2B5EF4-FFF2-40B4-BE49-F238E27FC236}">
                <a16:creationId xmlns:a16="http://schemas.microsoft.com/office/drawing/2014/main" id="{837780E5-ABE1-9D80-4559-BE4BFC7A1DFD}"/>
              </a:ext>
            </a:extLst>
          </p:cNvPr>
          <p:cNvPicPr>
            <a:picLocks noChangeAspect="1"/>
          </p:cNvPicPr>
          <p:nvPr/>
        </p:nvPicPr>
        <p:blipFill>
          <a:blip r:embed="rId5"/>
          <a:stretch>
            <a:fillRect/>
          </a:stretch>
        </p:blipFill>
        <p:spPr>
          <a:xfrm>
            <a:off x="448847" y="2998694"/>
            <a:ext cx="2150305" cy="2150305"/>
          </a:xfrm>
          <a:prstGeom prst="rect">
            <a:avLst/>
          </a:prstGeom>
        </p:spPr>
      </p:pic>
    </p:spTree>
    <p:extLst>
      <p:ext uri="{BB962C8B-B14F-4D97-AF65-F5344CB8AC3E}">
        <p14:creationId xmlns:p14="http://schemas.microsoft.com/office/powerpoint/2010/main" val="2937323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ABD72E0D-40C7-3F42-656A-8A1BC09884FE}"/>
              </a:ext>
            </a:extLst>
          </p:cNvPr>
          <p:cNvPicPr>
            <a:picLocks noChangeAspect="1"/>
          </p:cNvPicPr>
          <p:nvPr/>
        </p:nvPicPr>
        <p:blipFill>
          <a:blip r:embed="rId2"/>
          <a:stretch>
            <a:fillRect/>
          </a:stretch>
        </p:blipFill>
        <p:spPr>
          <a:xfrm>
            <a:off x="0" y="0"/>
            <a:ext cx="12192000" cy="6978772"/>
          </a:xfrm>
          <a:prstGeom prst="rect">
            <a:avLst/>
          </a:prstGeom>
        </p:spPr>
      </p:pic>
      <p:sp>
        <p:nvSpPr>
          <p:cNvPr id="16" name="Title 15">
            <a:extLst>
              <a:ext uri="{FF2B5EF4-FFF2-40B4-BE49-F238E27FC236}">
                <a16:creationId xmlns:a16="http://schemas.microsoft.com/office/drawing/2014/main" id="{90A61DCF-05CC-5E40-708D-B1929E6DC222}"/>
              </a:ext>
            </a:extLst>
          </p:cNvPr>
          <p:cNvSpPr>
            <a:spLocks noGrp="1"/>
          </p:cNvSpPr>
          <p:nvPr>
            <p:ph type="title" idx="4294967295"/>
          </p:nvPr>
        </p:nvSpPr>
        <p:spPr>
          <a:xfrm>
            <a:off x="135467" y="1"/>
            <a:ext cx="10583333" cy="1655180"/>
          </a:xfrm>
        </p:spPr>
        <p:txBody>
          <a:bodyPr>
            <a:normAutofit/>
          </a:bodyPr>
          <a:lstStyle/>
          <a:p>
            <a:pPr algn="ctr"/>
            <a:r>
              <a:rPr lang="en-GB" sz="3400">
                <a:solidFill>
                  <a:schemeClr val="bg1"/>
                </a:solidFill>
                <a:latin typeface="Aptos Black" panose="020B0004020202020204" pitchFamily="34" charset="0"/>
              </a:rPr>
              <a:t>        </a:t>
            </a:r>
            <a:r>
              <a:rPr lang="en-GB" sz="4500">
                <a:solidFill>
                  <a:schemeClr val="bg1"/>
                </a:solidFill>
                <a:latin typeface="Aptos Black" panose="020B0004020202020204" pitchFamily="34" charset="0"/>
              </a:rPr>
              <a:t>What Rhetorical Devices will </a:t>
            </a:r>
            <a:br>
              <a:rPr lang="en-GB" sz="4500">
                <a:solidFill>
                  <a:schemeClr val="bg1"/>
                </a:solidFill>
                <a:latin typeface="Aptos Black" panose="020B0004020202020204" pitchFamily="34" charset="0"/>
              </a:rPr>
            </a:br>
            <a:r>
              <a:rPr lang="en-GB" sz="4500">
                <a:solidFill>
                  <a:schemeClr val="bg1"/>
                </a:solidFill>
                <a:latin typeface="Aptos Black" panose="020B0004020202020204" pitchFamily="34" charset="0"/>
              </a:rPr>
              <a:t>       make my writing exciting?</a:t>
            </a:r>
            <a:endParaRPr lang="en-JE" sz="4500">
              <a:solidFill>
                <a:schemeClr val="bg1"/>
              </a:solidFill>
              <a:latin typeface="Bierstadt" panose="020B0004020202020204" pitchFamily="34" charset="0"/>
            </a:endParaRPr>
          </a:p>
        </p:txBody>
      </p:sp>
      <p:sp>
        <p:nvSpPr>
          <p:cNvPr id="9" name="Content Placeholder 8">
            <a:extLst>
              <a:ext uri="{FF2B5EF4-FFF2-40B4-BE49-F238E27FC236}">
                <a16:creationId xmlns:a16="http://schemas.microsoft.com/office/drawing/2014/main" id="{FD4DB5A0-7888-72BA-E779-DC64108E1DF3}"/>
              </a:ext>
            </a:extLst>
          </p:cNvPr>
          <p:cNvSpPr>
            <a:spLocks noGrp="1"/>
          </p:cNvSpPr>
          <p:nvPr>
            <p:ph sz="half" idx="2"/>
          </p:nvPr>
        </p:nvSpPr>
        <p:spPr>
          <a:xfrm>
            <a:off x="6490447" y="1755437"/>
            <a:ext cx="5369859" cy="5123078"/>
          </a:xfrm>
        </p:spPr>
        <p:txBody>
          <a:bodyPr>
            <a:normAutofit/>
          </a:bodyPr>
          <a:lstStyle/>
          <a:p>
            <a:pPr marL="0" indent="0">
              <a:buNone/>
            </a:pPr>
            <a:r>
              <a:rPr lang="en-GB" dirty="0">
                <a:solidFill>
                  <a:schemeClr val="accent5">
                    <a:lumMod val="20000"/>
                    <a:lumOff val="80000"/>
                  </a:schemeClr>
                </a:solidFill>
                <a:latin typeface="Aptos ExtraBold" panose="020B0004020202020204" pitchFamily="34" charset="0"/>
              </a:rPr>
              <a:t>A powerful and engaging start </a:t>
            </a:r>
          </a:p>
          <a:p>
            <a:pPr marL="0" indent="0">
              <a:buNone/>
            </a:pPr>
            <a:r>
              <a:rPr lang="en-GB" dirty="0">
                <a:latin typeface="Aptos SemiBold" panose="020B0004020202020204" pitchFamily="34" charset="0"/>
              </a:rPr>
              <a:t>to your speech that grabs the </a:t>
            </a:r>
          </a:p>
          <a:p>
            <a:pPr marL="0" indent="0">
              <a:buNone/>
            </a:pPr>
            <a:r>
              <a:rPr lang="en-GB" dirty="0">
                <a:latin typeface="Aptos SemiBold" panose="020B0004020202020204" pitchFamily="34" charset="0"/>
              </a:rPr>
              <a:t>audience’s attention from the </a:t>
            </a:r>
          </a:p>
          <a:p>
            <a:pPr marL="0" indent="0">
              <a:buNone/>
            </a:pPr>
            <a:r>
              <a:rPr lang="en-GB" dirty="0">
                <a:latin typeface="Aptos SemiBold" panose="020B0004020202020204" pitchFamily="34" charset="0"/>
              </a:rPr>
              <a:t>beginning.</a:t>
            </a:r>
          </a:p>
          <a:p>
            <a:pPr marL="0" indent="0">
              <a:buNone/>
            </a:pPr>
            <a:r>
              <a:rPr lang="en-GB" dirty="0">
                <a:latin typeface="Aptos SemiBold" panose="020B0004020202020204" pitchFamily="34" charset="0"/>
              </a:rPr>
              <a:t>The hook can be many things – </a:t>
            </a:r>
          </a:p>
          <a:p>
            <a:pPr marL="0" indent="0">
              <a:buNone/>
            </a:pPr>
            <a:r>
              <a:rPr lang="en-GB" dirty="0">
                <a:latin typeface="Aptos SemiBold" panose="020B0004020202020204" pitchFamily="34" charset="0"/>
              </a:rPr>
              <a:t>a shocking fact or statistic, an </a:t>
            </a:r>
          </a:p>
          <a:p>
            <a:pPr marL="0" indent="0">
              <a:buNone/>
            </a:pPr>
            <a:r>
              <a:rPr lang="en-GB" dirty="0">
                <a:latin typeface="Aptos SemiBold" panose="020B0004020202020204" pitchFamily="34" charset="0"/>
              </a:rPr>
              <a:t>anecdote or joke, repetition or </a:t>
            </a:r>
          </a:p>
          <a:p>
            <a:pPr marL="0" indent="0">
              <a:buNone/>
            </a:pPr>
            <a:r>
              <a:rPr lang="en-GB" dirty="0">
                <a:latin typeface="Aptos SemiBold" panose="020B0004020202020204" pitchFamily="34" charset="0"/>
              </a:rPr>
              <a:t>rhyme, a direct address to the </a:t>
            </a:r>
          </a:p>
          <a:p>
            <a:pPr marL="0" indent="0">
              <a:buNone/>
            </a:pPr>
            <a:r>
              <a:rPr lang="en-GB" dirty="0">
                <a:latin typeface="Aptos SemiBold" panose="020B0004020202020204" pitchFamily="34" charset="0"/>
              </a:rPr>
              <a:t>audience with a ‘</a:t>
            </a:r>
            <a:r>
              <a:rPr lang="en-GB" i="1" dirty="0">
                <a:latin typeface="Aptos SemiBold" panose="020B0004020202020204" pitchFamily="34" charset="0"/>
              </a:rPr>
              <a:t>What if…? </a:t>
            </a:r>
          </a:p>
          <a:p>
            <a:pPr marL="0" indent="0">
              <a:buNone/>
            </a:pPr>
            <a:r>
              <a:rPr lang="en-GB" dirty="0">
                <a:latin typeface="Aptos SemiBold" panose="020B0004020202020204" pitchFamily="34" charset="0"/>
              </a:rPr>
              <a:t>question or </a:t>
            </a:r>
            <a:r>
              <a:rPr lang="en-GB" i="1" dirty="0">
                <a:latin typeface="Aptos SemiBold" panose="020B0004020202020204" pitchFamily="34" charset="0"/>
              </a:rPr>
              <a:t>‘Imagine….’</a:t>
            </a:r>
            <a:endParaRPr lang="en-JE" i="1" dirty="0">
              <a:latin typeface="Aptos SemiBold" panose="020B0004020202020204" pitchFamily="34" charset="0"/>
            </a:endParaRPr>
          </a:p>
        </p:txBody>
      </p:sp>
      <p:sp>
        <p:nvSpPr>
          <p:cNvPr id="11" name="Content Placeholder 10">
            <a:extLst>
              <a:ext uri="{FF2B5EF4-FFF2-40B4-BE49-F238E27FC236}">
                <a16:creationId xmlns:a16="http://schemas.microsoft.com/office/drawing/2014/main" id="{4A7A2B88-2D0C-BEA0-583A-D4ACE01070CF}"/>
              </a:ext>
            </a:extLst>
          </p:cNvPr>
          <p:cNvSpPr>
            <a:spLocks noGrp="1"/>
          </p:cNvSpPr>
          <p:nvPr>
            <p:ph sz="half" idx="1"/>
          </p:nvPr>
        </p:nvSpPr>
        <p:spPr>
          <a:xfrm>
            <a:off x="654424" y="2019107"/>
            <a:ext cx="5181600" cy="3857961"/>
          </a:xfrm>
        </p:spPr>
        <p:txBody>
          <a:bodyPr>
            <a:normAutofit/>
          </a:bodyPr>
          <a:lstStyle/>
          <a:p>
            <a:pPr marL="0" indent="0">
              <a:buNone/>
            </a:pPr>
            <a:r>
              <a:rPr lang="en-GB" sz="4000" dirty="0">
                <a:latin typeface="Aptos Black" panose="020B0004020202020204" pitchFamily="34" charset="0"/>
              </a:rPr>
              <a:t>     The Hook</a:t>
            </a:r>
            <a:endParaRPr lang="en-JE" sz="4000" dirty="0">
              <a:latin typeface="Aptos Black" panose="020B0004020202020204" pitchFamily="34" charset="0"/>
            </a:endParaRPr>
          </a:p>
        </p:txBody>
      </p:sp>
      <p:pic>
        <p:nvPicPr>
          <p:cNvPr id="3" name="Picture 2" descr="A cartoon of a person fishing&#10;&#10;AI-generated content may be incorrect.">
            <a:extLst>
              <a:ext uri="{FF2B5EF4-FFF2-40B4-BE49-F238E27FC236}">
                <a16:creationId xmlns:a16="http://schemas.microsoft.com/office/drawing/2014/main" id="{E172A524-5405-8B77-A287-41B996D41D8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84012" y="2972861"/>
            <a:ext cx="3386149" cy="3268133"/>
          </a:xfrm>
          <a:prstGeom prst="rect">
            <a:avLst/>
          </a:prstGeom>
        </p:spPr>
      </p:pic>
      <p:pic>
        <p:nvPicPr>
          <p:cNvPr id="2" name="Picture 1" descr="A puzzle pieces in different colors&#10;&#10;AI-generated content may be incorrect.">
            <a:extLst>
              <a:ext uri="{FF2B5EF4-FFF2-40B4-BE49-F238E27FC236}">
                <a16:creationId xmlns:a16="http://schemas.microsoft.com/office/drawing/2014/main" id="{65B4D119-CF4A-D41D-5CF9-A6894238AA5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28282" y="182490"/>
            <a:ext cx="1219836" cy="1235520"/>
          </a:xfrm>
          <a:prstGeom prst="rect">
            <a:avLst/>
          </a:prstGeom>
        </p:spPr>
      </p:pic>
    </p:spTree>
    <p:extLst>
      <p:ext uri="{BB962C8B-B14F-4D97-AF65-F5344CB8AC3E}">
        <p14:creationId xmlns:p14="http://schemas.microsoft.com/office/powerpoint/2010/main" val="2810546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87CE71B-BC04-3046-24B9-FEAD6E09799E}"/>
            </a:ext>
          </a:extLst>
        </p:cNvPr>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94FCD880-E539-9B78-624B-5276A695CC1C}"/>
              </a:ext>
            </a:extLst>
          </p:cNvPr>
          <p:cNvPicPr>
            <a:picLocks noChangeAspect="1"/>
          </p:cNvPicPr>
          <p:nvPr/>
        </p:nvPicPr>
        <p:blipFill>
          <a:blip r:embed="rId2"/>
          <a:stretch>
            <a:fillRect/>
          </a:stretch>
        </p:blipFill>
        <p:spPr>
          <a:xfrm>
            <a:off x="0" y="0"/>
            <a:ext cx="12192000" cy="6978772"/>
          </a:xfrm>
          <a:prstGeom prst="rect">
            <a:avLst/>
          </a:prstGeom>
        </p:spPr>
      </p:pic>
      <p:sp>
        <p:nvSpPr>
          <p:cNvPr id="16" name="Title 15">
            <a:extLst>
              <a:ext uri="{FF2B5EF4-FFF2-40B4-BE49-F238E27FC236}">
                <a16:creationId xmlns:a16="http://schemas.microsoft.com/office/drawing/2014/main" id="{FE93721A-8C0C-90AC-177F-99B15861044F}"/>
              </a:ext>
            </a:extLst>
          </p:cNvPr>
          <p:cNvSpPr>
            <a:spLocks noGrp="1"/>
          </p:cNvSpPr>
          <p:nvPr>
            <p:ph type="title" idx="4294967295"/>
          </p:nvPr>
        </p:nvSpPr>
        <p:spPr>
          <a:xfrm>
            <a:off x="299103" y="1"/>
            <a:ext cx="10419697" cy="1655180"/>
          </a:xfrm>
        </p:spPr>
        <p:txBody>
          <a:bodyPr>
            <a:normAutofit/>
          </a:bodyPr>
          <a:lstStyle/>
          <a:p>
            <a:pPr algn="ctr"/>
            <a:r>
              <a:rPr lang="en-GB" sz="4500">
                <a:solidFill>
                  <a:schemeClr val="bg1"/>
                </a:solidFill>
                <a:latin typeface="Aptos Black" panose="020B0004020202020204" pitchFamily="34" charset="0"/>
              </a:rPr>
              <a:t>      What Rhetorical Devices will </a:t>
            </a:r>
            <a:br>
              <a:rPr lang="en-GB" sz="4500">
                <a:solidFill>
                  <a:schemeClr val="bg1"/>
                </a:solidFill>
                <a:latin typeface="Aptos Black" panose="020B0004020202020204" pitchFamily="34" charset="0"/>
              </a:rPr>
            </a:br>
            <a:r>
              <a:rPr lang="en-GB" sz="4500">
                <a:solidFill>
                  <a:schemeClr val="bg1"/>
                </a:solidFill>
                <a:latin typeface="Aptos Black" panose="020B0004020202020204" pitchFamily="34" charset="0"/>
              </a:rPr>
              <a:t>       make my writing exciting?</a:t>
            </a:r>
            <a:endParaRPr lang="en-JE" sz="4500">
              <a:solidFill>
                <a:schemeClr val="bg1"/>
              </a:solidFill>
              <a:latin typeface="Bierstadt" panose="020B0004020202020204" pitchFamily="34" charset="0"/>
            </a:endParaRPr>
          </a:p>
        </p:txBody>
      </p:sp>
      <p:sp>
        <p:nvSpPr>
          <p:cNvPr id="9" name="Content Placeholder 8">
            <a:extLst>
              <a:ext uri="{FF2B5EF4-FFF2-40B4-BE49-F238E27FC236}">
                <a16:creationId xmlns:a16="http://schemas.microsoft.com/office/drawing/2014/main" id="{A2BE27BA-DFFC-584A-A581-A886127AB84A}"/>
              </a:ext>
            </a:extLst>
          </p:cNvPr>
          <p:cNvSpPr>
            <a:spLocks noGrp="1"/>
          </p:cNvSpPr>
          <p:nvPr>
            <p:ph sz="half" idx="2"/>
          </p:nvPr>
        </p:nvSpPr>
        <p:spPr>
          <a:xfrm>
            <a:off x="5881437" y="2225868"/>
            <a:ext cx="5886122" cy="4344266"/>
          </a:xfrm>
        </p:spPr>
        <p:txBody>
          <a:bodyPr>
            <a:normAutofit/>
          </a:bodyPr>
          <a:lstStyle/>
          <a:p>
            <a:pPr marL="0" indent="0">
              <a:buNone/>
            </a:pPr>
            <a:r>
              <a:rPr lang="en-GB" dirty="0">
                <a:latin typeface="Aptos SemiBold" panose="020B0004020202020204" pitchFamily="34" charset="0"/>
              </a:rPr>
              <a:t>Using words one after the other, or in quick succession, that start with the </a:t>
            </a:r>
            <a:r>
              <a:rPr lang="en-GB" u="sng" dirty="0">
                <a:solidFill>
                  <a:schemeClr val="accent5">
                    <a:lumMod val="20000"/>
                    <a:lumOff val="80000"/>
                  </a:schemeClr>
                </a:solidFill>
                <a:latin typeface="Aptos ExtraBold" panose="020B0004020202020204" pitchFamily="34" charset="0"/>
              </a:rPr>
              <a:t>same letter </a:t>
            </a:r>
          </a:p>
          <a:p>
            <a:pPr marL="0" indent="0">
              <a:buNone/>
            </a:pPr>
            <a:r>
              <a:rPr lang="en-GB" dirty="0">
                <a:latin typeface="Aptos SemiBold" panose="020B0004020202020204" pitchFamily="34" charset="0"/>
              </a:rPr>
              <a:t>E.g. </a:t>
            </a:r>
            <a:r>
              <a:rPr lang="en-GB" i="1" dirty="0">
                <a:latin typeface="Aptos SemiBold" panose="020B0004020202020204" pitchFamily="34" charset="0"/>
              </a:rPr>
              <a:t>‘We want our Island to be </a:t>
            </a:r>
          </a:p>
          <a:p>
            <a:pPr marL="0" indent="0">
              <a:buNone/>
            </a:pPr>
            <a:r>
              <a:rPr lang="en-GB" i="1" dirty="0">
                <a:latin typeface="Aptos SemiBold" panose="020B0004020202020204" pitchFamily="34" charset="0"/>
              </a:rPr>
              <a:t>          </a:t>
            </a:r>
            <a:r>
              <a:rPr lang="en-GB" i="1" u="sng" dirty="0">
                <a:latin typeface="Aptos SemiBold" panose="020B0004020202020204" pitchFamily="34" charset="0"/>
              </a:rPr>
              <a:t>s</a:t>
            </a:r>
            <a:r>
              <a:rPr lang="en-GB" i="1" dirty="0">
                <a:latin typeface="Aptos SemiBold" panose="020B0004020202020204" pitchFamily="34" charset="0"/>
              </a:rPr>
              <a:t>trong, </a:t>
            </a:r>
            <a:r>
              <a:rPr lang="en-GB" i="1" u="sng" dirty="0">
                <a:latin typeface="Aptos SemiBold" panose="020B0004020202020204" pitchFamily="34" charset="0"/>
              </a:rPr>
              <a:t>s</a:t>
            </a:r>
            <a:r>
              <a:rPr lang="en-GB" i="1" dirty="0">
                <a:latin typeface="Aptos SemiBold" panose="020B0004020202020204" pitchFamily="34" charset="0"/>
              </a:rPr>
              <a:t>table and </a:t>
            </a:r>
            <a:r>
              <a:rPr lang="en-GB" i="1" u="sng" dirty="0">
                <a:latin typeface="Aptos SemiBold" panose="020B0004020202020204" pitchFamily="34" charset="0"/>
              </a:rPr>
              <a:t>s</a:t>
            </a:r>
            <a:r>
              <a:rPr lang="en-GB" i="1" dirty="0">
                <a:latin typeface="Aptos SemiBold" panose="020B0004020202020204" pitchFamily="34" charset="0"/>
              </a:rPr>
              <a:t>uccessful’</a:t>
            </a:r>
          </a:p>
          <a:p>
            <a:pPr marL="0" indent="0">
              <a:buNone/>
            </a:pPr>
            <a:endParaRPr lang="en-GB" dirty="0">
              <a:latin typeface="Aptos SemiBold" panose="020B0004020202020204" pitchFamily="34" charset="0"/>
            </a:endParaRPr>
          </a:p>
          <a:p>
            <a:pPr marL="0" indent="0">
              <a:buNone/>
            </a:pPr>
            <a:r>
              <a:rPr lang="en-GB" dirty="0">
                <a:latin typeface="Aptos SemiBold" panose="020B0004020202020204" pitchFamily="34" charset="0"/>
              </a:rPr>
              <a:t>OR that start with the </a:t>
            </a:r>
            <a:r>
              <a:rPr lang="en-GB" u="sng" dirty="0">
                <a:solidFill>
                  <a:schemeClr val="accent5">
                    <a:lumMod val="20000"/>
                    <a:lumOff val="80000"/>
                  </a:schemeClr>
                </a:solidFill>
                <a:latin typeface="Aptos ExtraBold" panose="020B0004020202020204" pitchFamily="34" charset="0"/>
              </a:rPr>
              <a:t>same sound </a:t>
            </a:r>
          </a:p>
          <a:p>
            <a:pPr marL="0" indent="0">
              <a:buNone/>
            </a:pPr>
            <a:r>
              <a:rPr lang="en-GB" dirty="0">
                <a:latin typeface="Aptos SemiBold" panose="020B0004020202020204" pitchFamily="34" charset="0"/>
              </a:rPr>
              <a:t>E.g. </a:t>
            </a:r>
            <a:r>
              <a:rPr lang="en-GB" i="1" dirty="0">
                <a:latin typeface="Aptos SemiBold" panose="020B0004020202020204" pitchFamily="34" charset="0"/>
              </a:rPr>
              <a:t>‘He is a quick, capable Kayaker’</a:t>
            </a:r>
          </a:p>
          <a:p>
            <a:pPr marL="0" indent="0">
              <a:buNone/>
            </a:pPr>
            <a:endParaRPr lang="en-JE" dirty="0">
              <a:latin typeface="Aptos SemiBold" panose="020B0004020202020204" pitchFamily="34" charset="0"/>
            </a:endParaRPr>
          </a:p>
        </p:txBody>
      </p:sp>
      <p:sp>
        <p:nvSpPr>
          <p:cNvPr id="11" name="Content Placeholder 10">
            <a:extLst>
              <a:ext uri="{FF2B5EF4-FFF2-40B4-BE49-F238E27FC236}">
                <a16:creationId xmlns:a16="http://schemas.microsoft.com/office/drawing/2014/main" id="{E1A66D0F-29A5-219F-B76F-F966BCEEA081}"/>
              </a:ext>
            </a:extLst>
          </p:cNvPr>
          <p:cNvSpPr>
            <a:spLocks noGrp="1"/>
          </p:cNvSpPr>
          <p:nvPr>
            <p:ph sz="half" idx="1"/>
          </p:nvPr>
        </p:nvSpPr>
        <p:spPr>
          <a:xfrm>
            <a:off x="838200" y="2319001"/>
            <a:ext cx="5181600" cy="3857961"/>
          </a:xfrm>
        </p:spPr>
        <p:txBody>
          <a:bodyPr>
            <a:normAutofit/>
          </a:bodyPr>
          <a:lstStyle/>
          <a:p>
            <a:pPr marL="0" indent="0">
              <a:buNone/>
            </a:pPr>
            <a:r>
              <a:rPr lang="en-GB" sz="4000">
                <a:latin typeface="Aptos Black" panose="020B0004020202020204" pitchFamily="34" charset="0"/>
              </a:rPr>
              <a:t>     Alliteration</a:t>
            </a:r>
            <a:endParaRPr lang="en-JE" sz="4000">
              <a:latin typeface="Aptos Black" panose="020B0004020202020204" pitchFamily="34" charset="0"/>
            </a:endParaRPr>
          </a:p>
        </p:txBody>
      </p:sp>
      <p:pic>
        <p:nvPicPr>
          <p:cNvPr id="3" name="Picture 2" descr="A close-up of a colorful alphabet blocks&#10;&#10;AI-generated content may be incorrect.">
            <a:extLst>
              <a:ext uri="{FF2B5EF4-FFF2-40B4-BE49-F238E27FC236}">
                <a16:creationId xmlns:a16="http://schemas.microsoft.com/office/drawing/2014/main" id="{76A61D8E-07A1-6CCE-A2CB-0811653B9BC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93801" y="4722125"/>
            <a:ext cx="1407740" cy="1407740"/>
          </a:xfrm>
          <a:prstGeom prst="rect">
            <a:avLst/>
          </a:prstGeom>
        </p:spPr>
      </p:pic>
      <p:pic>
        <p:nvPicPr>
          <p:cNvPr id="1028" name="Picture 4" descr="Alliteration | Mr. Soria's Wiki | Fandom">
            <a:extLst>
              <a:ext uri="{FF2B5EF4-FFF2-40B4-BE49-F238E27FC236}">
                <a16:creationId xmlns:a16="http://schemas.microsoft.com/office/drawing/2014/main" id="{859110B2-68A1-84D6-8522-3057EB1CC8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098" y="3438514"/>
            <a:ext cx="4373220" cy="28315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descr="A puzzle pieces in different colors&#10;&#10;AI-generated content may be incorrect.">
            <a:extLst>
              <a:ext uri="{FF2B5EF4-FFF2-40B4-BE49-F238E27FC236}">
                <a16:creationId xmlns:a16="http://schemas.microsoft.com/office/drawing/2014/main" id="{AC398967-0BB4-0FA7-51A3-07499CEA39D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53392" y="148623"/>
            <a:ext cx="1351195" cy="1368568"/>
          </a:xfrm>
          <a:prstGeom prst="rect">
            <a:avLst/>
          </a:prstGeom>
        </p:spPr>
      </p:pic>
    </p:spTree>
    <p:extLst>
      <p:ext uri="{BB962C8B-B14F-4D97-AF65-F5344CB8AC3E}">
        <p14:creationId xmlns:p14="http://schemas.microsoft.com/office/powerpoint/2010/main" val="1185056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AFFA1DB-3EAD-53F7-1678-268B4324EF72}"/>
            </a:ext>
          </a:extLst>
        </p:cNvPr>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A3455EED-5B39-2069-56B4-AA839BEEAE20}"/>
              </a:ext>
            </a:extLst>
          </p:cNvPr>
          <p:cNvPicPr>
            <a:picLocks noChangeAspect="1"/>
          </p:cNvPicPr>
          <p:nvPr/>
        </p:nvPicPr>
        <p:blipFill>
          <a:blip r:embed="rId2"/>
          <a:stretch>
            <a:fillRect/>
          </a:stretch>
        </p:blipFill>
        <p:spPr>
          <a:xfrm>
            <a:off x="0" y="0"/>
            <a:ext cx="12192000" cy="6978772"/>
          </a:xfrm>
          <a:prstGeom prst="rect">
            <a:avLst/>
          </a:prstGeom>
        </p:spPr>
      </p:pic>
      <p:sp>
        <p:nvSpPr>
          <p:cNvPr id="16" name="Title 15">
            <a:extLst>
              <a:ext uri="{FF2B5EF4-FFF2-40B4-BE49-F238E27FC236}">
                <a16:creationId xmlns:a16="http://schemas.microsoft.com/office/drawing/2014/main" id="{B7AB0F8A-1438-3722-EB35-42EC0079D741}"/>
              </a:ext>
            </a:extLst>
          </p:cNvPr>
          <p:cNvSpPr>
            <a:spLocks noGrp="1"/>
          </p:cNvSpPr>
          <p:nvPr>
            <p:ph type="title" idx="4294967295"/>
          </p:nvPr>
        </p:nvSpPr>
        <p:spPr>
          <a:xfrm>
            <a:off x="325315" y="1"/>
            <a:ext cx="10194639" cy="1655180"/>
          </a:xfrm>
        </p:spPr>
        <p:txBody>
          <a:bodyPr>
            <a:normAutofit/>
          </a:bodyPr>
          <a:lstStyle/>
          <a:p>
            <a:pPr algn="ctr"/>
            <a:r>
              <a:rPr lang="en-GB" sz="4500">
                <a:solidFill>
                  <a:schemeClr val="bg1"/>
                </a:solidFill>
                <a:latin typeface="Aptos Black" panose="020B0004020202020204" pitchFamily="34" charset="0"/>
              </a:rPr>
              <a:t>      What Rhetorical Devices will </a:t>
            </a:r>
            <a:br>
              <a:rPr lang="en-GB" sz="4500">
                <a:solidFill>
                  <a:schemeClr val="bg1"/>
                </a:solidFill>
                <a:latin typeface="Aptos Black" panose="020B0004020202020204" pitchFamily="34" charset="0"/>
              </a:rPr>
            </a:br>
            <a:r>
              <a:rPr lang="en-GB" sz="4500">
                <a:solidFill>
                  <a:schemeClr val="bg1"/>
                </a:solidFill>
                <a:latin typeface="Aptos Black" panose="020B0004020202020204" pitchFamily="34" charset="0"/>
              </a:rPr>
              <a:t>       make my writing exciting?</a:t>
            </a:r>
            <a:endParaRPr lang="en-JE" sz="4500">
              <a:solidFill>
                <a:schemeClr val="bg1"/>
              </a:solidFill>
              <a:latin typeface="Bierstadt" panose="020B0004020202020204" pitchFamily="34" charset="0"/>
            </a:endParaRPr>
          </a:p>
        </p:txBody>
      </p:sp>
      <p:sp>
        <p:nvSpPr>
          <p:cNvPr id="9" name="Content Placeholder 8">
            <a:extLst>
              <a:ext uri="{FF2B5EF4-FFF2-40B4-BE49-F238E27FC236}">
                <a16:creationId xmlns:a16="http://schemas.microsoft.com/office/drawing/2014/main" id="{F07D7482-ED72-6CCB-4FFD-0ED5BE788B13}"/>
              </a:ext>
            </a:extLst>
          </p:cNvPr>
          <p:cNvSpPr>
            <a:spLocks noGrp="1"/>
          </p:cNvSpPr>
          <p:nvPr>
            <p:ph sz="half" idx="2"/>
          </p:nvPr>
        </p:nvSpPr>
        <p:spPr>
          <a:xfrm>
            <a:off x="5375564" y="2041236"/>
            <a:ext cx="6816435" cy="4937536"/>
          </a:xfrm>
        </p:spPr>
        <p:txBody>
          <a:bodyPr>
            <a:normAutofit/>
          </a:bodyPr>
          <a:lstStyle/>
          <a:p>
            <a:pPr marL="0" indent="0">
              <a:buNone/>
            </a:pPr>
            <a:r>
              <a:rPr lang="en-GB" dirty="0">
                <a:latin typeface="Aptos SemiBold" panose="020B0004020202020204" pitchFamily="34" charset="0"/>
              </a:rPr>
              <a:t>Also known as </a:t>
            </a:r>
            <a:r>
              <a:rPr lang="en-GB" u="sng" dirty="0">
                <a:solidFill>
                  <a:schemeClr val="accent5">
                    <a:lumMod val="20000"/>
                    <a:lumOff val="80000"/>
                  </a:schemeClr>
                </a:solidFill>
                <a:latin typeface="Aptos ExtraBold" panose="020B0004020202020204" pitchFamily="34" charset="0"/>
              </a:rPr>
              <a:t>‘The Rule of Three’.  </a:t>
            </a:r>
          </a:p>
          <a:p>
            <a:pPr marL="0" indent="0">
              <a:buNone/>
            </a:pPr>
            <a:r>
              <a:rPr lang="en-GB" dirty="0">
                <a:latin typeface="Aptos SemiBold" panose="020B0004020202020204" pitchFamily="34" charset="0"/>
              </a:rPr>
              <a:t>This is when there are three main </a:t>
            </a:r>
          </a:p>
          <a:p>
            <a:pPr marL="0" indent="0">
              <a:buNone/>
            </a:pPr>
            <a:r>
              <a:rPr lang="en-GB" dirty="0">
                <a:latin typeface="Aptos SemiBold" panose="020B0004020202020204" pitchFamily="34" charset="0"/>
              </a:rPr>
              <a:t>words or clauses in a sentence or phrase.</a:t>
            </a:r>
          </a:p>
          <a:p>
            <a:pPr marL="0" indent="0">
              <a:buNone/>
            </a:pPr>
            <a:endParaRPr lang="en-GB" sz="400" dirty="0">
              <a:latin typeface="Aptos SemiBold" panose="020B0004020202020204" pitchFamily="34" charset="0"/>
            </a:endParaRPr>
          </a:p>
          <a:p>
            <a:pPr marL="0" indent="0">
              <a:buNone/>
            </a:pPr>
            <a:r>
              <a:rPr lang="en-GB" dirty="0">
                <a:latin typeface="Aptos SemiBold" panose="020B0004020202020204" pitchFamily="34" charset="0"/>
              </a:rPr>
              <a:t>E.g. “</a:t>
            </a:r>
            <a:r>
              <a:rPr lang="en-GB" b="0" i="1" dirty="0">
                <a:effectLst/>
                <a:latin typeface="Aptos SemiBold" panose="020B0004020202020204" pitchFamily="34" charset="0"/>
              </a:rPr>
              <a:t>I came; I saw; I conquered” </a:t>
            </a:r>
          </a:p>
          <a:p>
            <a:pPr marL="0" indent="0">
              <a:buNone/>
            </a:pPr>
            <a:r>
              <a:rPr lang="en-GB" i="1" dirty="0">
                <a:latin typeface="Aptos SemiBold" panose="020B0004020202020204" pitchFamily="34" charset="0"/>
              </a:rPr>
              <a:t>            </a:t>
            </a:r>
            <a:r>
              <a:rPr lang="en-GB" b="0" i="1" dirty="0">
                <a:effectLst/>
                <a:latin typeface="Aptos SemiBold" panose="020B0004020202020204" pitchFamily="34" charset="0"/>
              </a:rPr>
              <a:t>from Julius Caesar.</a:t>
            </a:r>
          </a:p>
          <a:p>
            <a:pPr marL="0" indent="0">
              <a:buNone/>
            </a:pPr>
            <a:r>
              <a:rPr lang="en-GB" i="1" dirty="0">
                <a:latin typeface="Aptos SemiBold" panose="020B0004020202020204" pitchFamily="34" charset="0"/>
              </a:rPr>
              <a:t>            In Latin -</a:t>
            </a:r>
            <a:r>
              <a:rPr lang="en-GB" b="0" i="1" dirty="0">
                <a:effectLst/>
                <a:latin typeface="Aptos SemiBold" panose="020B0004020202020204" pitchFamily="34" charset="0"/>
              </a:rPr>
              <a:t> “Veni; </a:t>
            </a:r>
            <a:r>
              <a:rPr lang="en-GB" b="0" i="1" dirty="0" err="1">
                <a:effectLst/>
                <a:latin typeface="Aptos SemiBold" panose="020B0004020202020204" pitchFamily="34" charset="0"/>
              </a:rPr>
              <a:t>vidi</a:t>
            </a:r>
            <a:r>
              <a:rPr lang="en-GB" b="0" i="1" dirty="0">
                <a:effectLst/>
                <a:latin typeface="Aptos SemiBold" panose="020B0004020202020204" pitchFamily="34" charset="0"/>
              </a:rPr>
              <a:t>; vici”</a:t>
            </a:r>
          </a:p>
          <a:p>
            <a:pPr marL="0" indent="0">
              <a:buNone/>
            </a:pPr>
            <a:r>
              <a:rPr lang="en-GB" dirty="0">
                <a:latin typeface="Aptos SemiBold" panose="020B0004020202020204" pitchFamily="34" charset="0"/>
              </a:rPr>
              <a:t>OR</a:t>
            </a:r>
          </a:p>
          <a:p>
            <a:pPr marL="0" indent="0">
              <a:buNone/>
            </a:pPr>
            <a:r>
              <a:rPr lang="en-GB" dirty="0">
                <a:latin typeface="Aptos SemiBold" panose="020B0004020202020204" pitchFamily="34" charset="0"/>
              </a:rPr>
              <a:t>            “</a:t>
            </a:r>
            <a:r>
              <a:rPr lang="en-GB" i="1" dirty="0">
                <a:latin typeface="Aptos SemiBold" panose="020B0004020202020204" pitchFamily="34" charset="0"/>
              </a:rPr>
              <a:t>It’s unnecessary, unhelpful      </a:t>
            </a:r>
          </a:p>
          <a:p>
            <a:pPr marL="0" indent="0">
              <a:buNone/>
            </a:pPr>
            <a:r>
              <a:rPr lang="en-GB" i="1" dirty="0">
                <a:latin typeface="Aptos SemiBold" panose="020B0004020202020204" pitchFamily="34" charset="0"/>
              </a:rPr>
              <a:t>              and unacceptable.”</a:t>
            </a:r>
            <a:endParaRPr lang="en-JE" i="1" dirty="0">
              <a:latin typeface="Aptos SemiBold" panose="020B0004020202020204" pitchFamily="34" charset="0"/>
            </a:endParaRPr>
          </a:p>
        </p:txBody>
      </p:sp>
      <p:sp>
        <p:nvSpPr>
          <p:cNvPr id="11" name="Content Placeholder 10">
            <a:extLst>
              <a:ext uri="{FF2B5EF4-FFF2-40B4-BE49-F238E27FC236}">
                <a16:creationId xmlns:a16="http://schemas.microsoft.com/office/drawing/2014/main" id="{4347FCE2-F2C8-D37E-7067-C23E8D3D1E98}"/>
              </a:ext>
            </a:extLst>
          </p:cNvPr>
          <p:cNvSpPr>
            <a:spLocks noGrp="1"/>
          </p:cNvSpPr>
          <p:nvPr>
            <p:ph sz="half" idx="1"/>
          </p:nvPr>
        </p:nvSpPr>
        <p:spPr>
          <a:xfrm>
            <a:off x="423333" y="1973578"/>
            <a:ext cx="5181600" cy="3857961"/>
          </a:xfrm>
        </p:spPr>
        <p:txBody>
          <a:bodyPr>
            <a:normAutofit/>
          </a:bodyPr>
          <a:lstStyle/>
          <a:p>
            <a:pPr marL="0" indent="0">
              <a:buNone/>
            </a:pPr>
            <a:r>
              <a:rPr lang="en-GB" sz="4000" dirty="0">
                <a:latin typeface="Aptos Black" panose="020B0004020202020204" pitchFamily="34" charset="0"/>
              </a:rPr>
              <a:t>Triadic Structure</a:t>
            </a:r>
            <a:endParaRPr lang="en-JE" sz="4000" dirty="0">
              <a:latin typeface="Aptos Black" panose="020B0004020202020204" pitchFamily="34" charset="0"/>
            </a:endParaRPr>
          </a:p>
        </p:txBody>
      </p:sp>
      <p:sp>
        <p:nvSpPr>
          <p:cNvPr id="2" name="TextBox 1">
            <a:extLst>
              <a:ext uri="{FF2B5EF4-FFF2-40B4-BE49-F238E27FC236}">
                <a16:creationId xmlns:a16="http://schemas.microsoft.com/office/drawing/2014/main" id="{130AD8CF-F67A-8817-CE50-12A8613999CF}"/>
              </a:ext>
            </a:extLst>
          </p:cNvPr>
          <p:cNvSpPr txBox="1"/>
          <p:nvPr/>
        </p:nvSpPr>
        <p:spPr>
          <a:xfrm>
            <a:off x="-2733675" y="3970866"/>
            <a:ext cx="6028567" cy="3814195"/>
          </a:xfrm>
          <a:prstGeom prst="rect">
            <a:avLst/>
          </a:prstGeom>
          <a:noFill/>
        </p:spPr>
        <p:txBody>
          <a:bodyPr wrap="square" rtlCol="0">
            <a:spAutoFit/>
          </a:bodyPr>
          <a:lstStyle/>
          <a:p>
            <a:endParaRPr lang="en-GB"/>
          </a:p>
        </p:txBody>
      </p:sp>
      <p:pic>
        <p:nvPicPr>
          <p:cNvPr id="2054" name="Picture 6" descr="the Rule of Three in Your Speeches ...">
            <a:extLst>
              <a:ext uri="{FF2B5EF4-FFF2-40B4-BE49-F238E27FC236}">
                <a16:creationId xmlns:a16="http://schemas.microsoft.com/office/drawing/2014/main" id="{3E09B4BC-A1A4-3CED-9EF9-9C495767F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41" y="3111523"/>
            <a:ext cx="3897086" cy="29605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uzzle pieces in different colors&#10;&#10;AI-generated content may be incorrect.">
            <a:extLst>
              <a:ext uri="{FF2B5EF4-FFF2-40B4-BE49-F238E27FC236}">
                <a16:creationId xmlns:a16="http://schemas.microsoft.com/office/drawing/2014/main" id="{9CF53D6C-949B-7144-8F2C-3FB49E88F6B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78326" y="218306"/>
            <a:ext cx="1351195" cy="1368568"/>
          </a:xfrm>
          <a:prstGeom prst="rect">
            <a:avLst/>
          </a:prstGeom>
        </p:spPr>
      </p:pic>
    </p:spTree>
    <p:extLst>
      <p:ext uri="{BB962C8B-B14F-4D97-AF65-F5344CB8AC3E}">
        <p14:creationId xmlns:p14="http://schemas.microsoft.com/office/powerpoint/2010/main" val="2837539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8D4E20B-CD0C-563F-9A14-8DB64627B5B3}"/>
            </a:ext>
          </a:extLst>
        </p:cNvPr>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7C299CFF-23B9-1EDB-8F54-FBD74FEF3451}"/>
              </a:ext>
            </a:extLst>
          </p:cNvPr>
          <p:cNvPicPr>
            <a:picLocks noChangeAspect="1"/>
          </p:cNvPicPr>
          <p:nvPr/>
        </p:nvPicPr>
        <p:blipFill>
          <a:blip r:embed="rId2"/>
          <a:stretch>
            <a:fillRect/>
          </a:stretch>
        </p:blipFill>
        <p:spPr>
          <a:xfrm>
            <a:off x="0" y="0"/>
            <a:ext cx="12192000" cy="6978772"/>
          </a:xfrm>
          <a:prstGeom prst="rect">
            <a:avLst/>
          </a:prstGeom>
        </p:spPr>
      </p:pic>
      <p:sp>
        <p:nvSpPr>
          <p:cNvPr id="16" name="Title 15">
            <a:extLst>
              <a:ext uri="{FF2B5EF4-FFF2-40B4-BE49-F238E27FC236}">
                <a16:creationId xmlns:a16="http://schemas.microsoft.com/office/drawing/2014/main" id="{C74A648C-DD9E-E73A-7D86-7A8F6526CE9C}"/>
              </a:ext>
            </a:extLst>
          </p:cNvPr>
          <p:cNvSpPr>
            <a:spLocks noGrp="1"/>
          </p:cNvSpPr>
          <p:nvPr>
            <p:ph type="title" idx="4294967295"/>
          </p:nvPr>
        </p:nvSpPr>
        <p:spPr>
          <a:xfrm>
            <a:off x="367470" y="1"/>
            <a:ext cx="10063464" cy="1655180"/>
          </a:xfrm>
        </p:spPr>
        <p:txBody>
          <a:bodyPr>
            <a:normAutofit/>
          </a:bodyPr>
          <a:lstStyle/>
          <a:p>
            <a:pPr algn="ctr"/>
            <a:r>
              <a:rPr lang="en-GB" sz="4500">
                <a:solidFill>
                  <a:schemeClr val="bg1"/>
                </a:solidFill>
                <a:latin typeface="Aptos Black" panose="020B0004020202020204" pitchFamily="34" charset="0"/>
              </a:rPr>
              <a:t>      What Rhetorical Devices will </a:t>
            </a:r>
            <a:br>
              <a:rPr lang="en-GB" sz="4500">
                <a:solidFill>
                  <a:schemeClr val="bg1"/>
                </a:solidFill>
                <a:latin typeface="Aptos Black" panose="020B0004020202020204" pitchFamily="34" charset="0"/>
              </a:rPr>
            </a:br>
            <a:r>
              <a:rPr lang="en-GB" sz="4500">
                <a:solidFill>
                  <a:schemeClr val="bg1"/>
                </a:solidFill>
                <a:latin typeface="Aptos Black" panose="020B0004020202020204" pitchFamily="34" charset="0"/>
              </a:rPr>
              <a:t>       make my writing exciting?</a:t>
            </a:r>
            <a:endParaRPr lang="en-JE" sz="4500">
              <a:solidFill>
                <a:schemeClr val="bg1"/>
              </a:solidFill>
              <a:latin typeface="Bierstadt" panose="020B0004020202020204" pitchFamily="34" charset="0"/>
            </a:endParaRPr>
          </a:p>
        </p:txBody>
      </p:sp>
      <p:sp>
        <p:nvSpPr>
          <p:cNvPr id="9" name="Content Placeholder 8">
            <a:extLst>
              <a:ext uri="{FF2B5EF4-FFF2-40B4-BE49-F238E27FC236}">
                <a16:creationId xmlns:a16="http://schemas.microsoft.com/office/drawing/2014/main" id="{02FA5EA4-521B-3D14-8A16-6647E4FFA612}"/>
              </a:ext>
            </a:extLst>
          </p:cNvPr>
          <p:cNvSpPr>
            <a:spLocks noGrp="1"/>
          </p:cNvSpPr>
          <p:nvPr>
            <p:ph sz="half" idx="2"/>
          </p:nvPr>
        </p:nvSpPr>
        <p:spPr>
          <a:xfrm>
            <a:off x="5109882" y="1918447"/>
            <a:ext cx="7010400" cy="4939552"/>
          </a:xfrm>
        </p:spPr>
        <p:txBody>
          <a:bodyPr>
            <a:normAutofit fontScale="92500"/>
          </a:bodyPr>
          <a:lstStyle/>
          <a:p>
            <a:pPr marL="0" indent="0">
              <a:buNone/>
            </a:pPr>
            <a:r>
              <a:rPr lang="en-GB" u="sng" dirty="0">
                <a:solidFill>
                  <a:schemeClr val="accent5">
                    <a:lumMod val="20000"/>
                    <a:lumOff val="80000"/>
                  </a:schemeClr>
                </a:solidFill>
                <a:latin typeface="Aptos ExtraBold" panose="020B0004020202020204" pitchFamily="34" charset="0"/>
              </a:rPr>
              <a:t>Repetition</a:t>
            </a:r>
            <a:r>
              <a:rPr lang="en-GB" dirty="0">
                <a:latin typeface="Aptos ExtraBold" panose="020B0004020202020204" pitchFamily="34" charset="0"/>
              </a:rPr>
              <a:t> </a:t>
            </a:r>
            <a:r>
              <a:rPr lang="en-GB" dirty="0">
                <a:latin typeface="Aptos SemiBold" panose="020B0004020202020204" pitchFamily="34" charset="0"/>
              </a:rPr>
              <a:t>involves using the same words</a:t>
            </a:r>
          </a:p>
          <a:p>
            <a:pPr marL="0" indent="0">
              <a:buNone/>
            </a:pPr>
            <a:r>
              <a:rPr lang="en-GB" dirty="0">
                <a:latin typeface="Aptos SemiBold" panose="020B0004020202020204" pitchFamily="34" charset="0"/>
              </a:rPr>
              <a:t>or group of words several times for </a:t>
            </a:r>
          </a:p>
          <a:p>
            <a:pPr marL="0" indent="0">
              <a:buNone/>
            </a:pPr>
            <a:r>
              <a:rPr lang="en-GB" dirty="0">
                <a:latin typeface="Aptos SemiBold" panose="020B0004020202020204" pitchFamily="34" charset="0"/>
              </a:rPr>
              <a:t>emphasis.</a:t>
            </a:r>
          </a:p>
          <a:p>
            <a:pPr marL="0" indent="0">
              <a:buNone/>
            </a:pPr>
            <a:r>
              <a:rPr lang="en-GB" dirty="0">
                <a:latin typeface="Aptos SemiBold" panose="020B0004020202020204" pitchFamily="34" charset="0"/>
              </a:rPr>
              <a:t>E.g. </a:t>
            </a:r>
            <a:r>
              <a:rPr lang="en-GB" i="1" dirty="0">
                <a:latin typeface="Aptos SemiBold" panose="020B0004020202020204" pitchFamily="34" charset="0"/>
              </a:rPr>
              <a:t>‘Poverty is unacceptable, hunger is </a:t>
            </a:r>
          </a:p>
          <a:p>
            <a:pPr marL="0" indent="0">
              <a:buNone/>
            </a:pPr>
            <a:r>
              <a:rPr lang="en-GB" i="1" dirty="0">
                <a:latin typeface="Aptos SemiBold" panose="020B0004020202020204" pitchFamily="34" charset="0"/>
              </a:rPr>
              <a:t>unacceptable, ignoring both is unacceptable!’</a:t>
            </a:r>
          </a:p>
          <a:p>
            <a:pPr marL="0" indent="0">
              <a:buNone/>
            </a:pPr>
            <a:r>
              <a:rPr lang="en-GB" dirty="0">
                <a:latin typeface="Aptos SemiBold" panose="020B0004020202020204" pitchFamily="34" charset="0"/>
              </a:rPr>
              <a:t> </a:t>
            </a:r>
          </a:p>
          <a:p>
            <a:pPr marL="0" indent="0">
              <a:buNone/>
            </a:pPr>
            <a:r>
              <a:rPr lang="en-GB" u="sng" dirty="0">
                <a:solidFill>
                  <a:schemeClr val="accent5">
                    <a:lumMod val="20000"/>
                    <a:lumOff val="80000"/>
                  </a:schemeClr>
                </a:solidFill>
                <a:latin typeface="Aptos ExtraBold" panose="020B0004020202020204" pitchFamily="34" charset="0"/>
              </a:rPr>
              <a:t>A Refrain </a:t>
            </a:r>
            <a:r>
              <a:rPr lang="en-GB" dirty="0">
                <a:latin typeface="Aptos SemiBold" panose="020B0004020202020204" pitchFamily="34" charset="0"/>
              </a:rPr>
              <a:t>is a repeated phrase, verse, </a:t>
            </a:r>
          </a:p>
          <a:p>
            <a:pPr marL="0" indent="0">
              <a:buNone/>
            </a:pPr>
            <a:r>
              <a:rPr lang="en-GB" dirty="0">
                <a:latin typeface="Aptos SemiBold" panose="020B0004020202020204" pitchFamily="34" charset="0"/>
              </a:rPr>
              <a:t>slogan or quote that makes the </a:t>
            </a:r>
          </a:p>
          <a:p>
            <a:pPr marL="0" indent="0">
              <a:buNone/>
            </a:pPr>
            <a:r>
              <a:rPr lang="en-GB" dirty="0">
                <a:latin typeface="Aptos SemiBold" panose="020B0004020202020204" pitchFamily="34" charset="0"/>
              </a:rPr>
              <a:t>speech more poetic or even musical to the ear.</a:t>
            </a:r>
          </a:p>
          <a:p>
            <a:pPr marL="0" indent="0">
              <a:buNone/>
            </a:pPr>
            <a:r>
              <a:rPr lang="en-GB" i="1" dirty="0">
                <a:latin typeface="Aptos SemiBold" panose="020B0004020202020204" pitchFamily="34" charset="0"/>
              </a:rPr>
              <a:t>E.g. Martin Luther King’s “I have a Dream”</a:t>
            </a:r>
            <a:endParaRPr lang="en-JE" i="1" dirty="0">
              <a:latin typeface="Aptos SemiBold" panose="020B0004020202020204" pitchFamily="34" charset="0"/>
            </a:endParaRPr>
          </a:p>
        </p:txBody>
      </p:sp>
      <p:sp>
        <p:nvSpPr>
          <p:cNvPr id="11" name="Content Placeholder 10">
            <a:extLst>
              <a:ext uri="{FF2B5EF4-FFF2-40B4-BE49-F238E27FC236}">
                <a16:creationId xmlns:a16="http://schemas.microsoft.com/office/drawing/2014/main" id="{4D4988BB-FDAC-6EE3-BDA3-F4EBDE7C9B6D}"/>
              </a:ext>
            </a:extLst>
          </p:cNvPr>
          <p:cNvSpPr>
            <a:spLocks noGrp="1"/>
          </p:cNvSpPr>
          <p:nvPr>
            <p:ph sz="half" idx="1"/>
          </p:nvPr>
        </p:nvSpPr>
        <p:spPr>
          <a:xfrm>
            <a:off x="217602" y="1946029"/>
            <a:ext cx="5181600" cy="3857961"/>
          </a:xfrm>
        </p:spPr>
        <p:txBody>
          <a:bodyPr>
            <a:normAutofit/>
          </a:bodyPr>
          <a:lstStyle/>
          <a:p>
            <a:pPr marL="0" indent="0">
              <a:buNone/>
            </a:pPr>
            <a:r>
              <a:rPr lang="en-GB" sz="4000" b="1" dirty="0">
                <a:latin typeface="Aptos Black" panose="020B0004020202020204" pitchFamily="34" charset="0"/>
              </a:rPr>
              <a:t>Repetition/Refrain</a:t>
            </a:r>
          </a:p>
          <a:p>
            <a:pPr marL="0" indent="0">
              <a:buNone/>
            </a:pPr>
            <a:endParaRPr lang="en-JE" sz="4000" b="1" dirty="0">
              <a:latin typeface="Aptos Black" panose="020B0004020202020204" pitchFamily="34" charset="0"/>
            </a:endParaRPr>
          </a:p>
        </p:txBody>
      </p:sp>
      <p:pic>
        <p:nvPicPr>
          <p:cNvPr id="3" name="Picture 2" descr="teaching style: the art of repetition ...">
            <a:extLst>
              <a:ext uri="{FF2B5EF4-FFF2-40B4-BE49-F238E27FC236}">
                <a16:creationId xmlns:a16="http://schemas.microsoft.com/office/drawing/2014/main" id="{9523FFE6-0CEC-664A-BCCB-A443D630B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50" y="3036340"/>
            <a:ext cx="4186983" cy="22366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uzzle pieces in different colors&#10;&#10;AI-generated content may be incorrect.">
            <a:extLst>
              <a:ext uri="{FF2B5EF4-FFF2-40B4-BE49-F238E27FC236}">
                <a16:creationId xmlns:a16="http://schemas.microsoft.com/office/drawing/2014/main" id="{A76B5A8C-C2FB-8F64-4FB0-332963EEBA3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53392" y="148623"/>
            <a:ext cx="1351195" cy="1368568"/>
          </a:xfrm>
          <a:prstGeom prst="rect">
            <a:avLst/>
          </a:prstGeom>
        </p:spPr>
      </p:pic>
    </p:spTree>
    <p:extLst>
      <p:ext uri="{BB962C8B-B14F-4D97-AF65-F5344CB8AC3E}">
        <p14:creationId xmlns:p14="http://schemas.microsoft.com/office/powerpoint/2010/main" val="464744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6232766-EA21-A650-5449-6E900C2882AF}"/>
            </a:ext>
          </a:extLst>
        </p:cNvPr>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C5DE8432-D566-1C23-D3E8-301A9EB365B9}"/>
              </a:ext>
            </a:extLst>
          </p:cNvPr>
          <p:cNvPicPr>
            <a:picLocks noChangeAspect="1"/>
          </p:cNvPicPr>
          <p:nvPr/>
        </p:nvPicPr>
        <p:blipFill>
          <a:blip r:embed="rId2"/>
          <a:stretch>
            <a:fillRect/>
          </a:stretch>
        </p:blipFill>
        <p:spPr>
          <a:xfrm>
            <a:off x="0" y="0"/>
            <a:ext cx="12192000" cy="6978772"/>
          </a:xfrm>
          <a:prstGeom prst="rect">
            <a:avLst/>
          </a:prstGeom>
        </p:spPr>
      </p:pic>
      <p:sp>
        <p:nvSpPr>
          <p:cNvPr id="16" name="Title 15">
            <a:extLst>
              <a:ext uri="{FF2B5EF4-FFF2-40B4-BE49-F238E27FC236}">
                <a16:creationId xmlns:a16="http://schemas.microsoft.com/office/drawing/2014/main" id="{0776B6AF-A6D1-89E6-10A5-074F57046110}"/>
              </a:ext>
            </a:extLst>
          </p:cNvPr>
          <p:cNvSpPr>
            <a:spLocks noGrp="1"/>
          </p:cNvSpPr>
          <p:nvPr>
            <p:ph type="title" idx="4294967295"/>
          </p:nvPr>
        </p:nvSpPr>
        <p:spPr>
          <a:xfrm>
            <a:off x="350378" y="1"/>
            <a:ext cx="10300689" cy="1655180"/>
          </a:xfrm>
        </p:spPr>
        <p:txBody>
          <a:bodyPr>
            <a:normAutofit/>
          </a:bodyPr>
          <a:lstStyle/>
          <a:p>
            <a:pPr algn="ctr"/>
            <a:r>
              <a:rPr lang="en-GB" sz="4500">
                <a:solidFill>
                  <a:schemeClr val="bg1"/>
                </a:solidFill>
                <a:latin typeface="Aptos Black" panose="020B0004020202020204" pitchFamily="34" charset="0"/>
              </a:rPr>
              <a:t>      What Rhetorical Devices will </a:t>
            </a:r>
            <a:br>
              <a:rPr lang="en-GB" sz="4500">
                <a:solidFill>
                  <a:schemeClr val="bg1"/>
                </a:solidFill>
                <a:latin typeface="Aptos Black" panose="020B0004020202020204" pitchFamily="34" charset="0"/>
              </a:rPr>
            </a:br>
            <a:r>
              <a:rPr lang="en-GB" sz="4500">
                <a:solidFill>
                  <a:schemeClr val="bg1"/>
                </a:solidFill>
                <a:latin typeface="Aptos Black" panose="020B0004020202020204" pitchFamily="34" charset="0"/>
              </a:rPr>
              <a:t>       make my writing exciting?</a:t>
            </a:r>
            <a:endParaRPr lang="en-JE" sz="4500">
              <a:solidFill>
                <a:schemeClr val="bg1"/>
              </a:solidFill>
              <a:latin typeface="Bierstadt" panose="020B0004020202020204" pitchFamily="34" charset="0"/>
            </a:endParaRPr>
          </a:p>
        </p:txBody>
      </p:sp>
      <p:sp>
        <p:nvSpPr>
          <p:cNvPr id="9" name="Content Placeholder 8">
            <a:extLst>
              <a:ext uri="{FF2B5EF4-FFF2-40B4-BE49-F238E27FC236}">
                <a16:creationId xmlns:a16="http://schemas.microsoft.com/office/drawing/2014/main" id="{667FCC2A-2478-0700-A7BA-D14C8D851216}"/>
              </a:ext>
            </a:extLst>
          </p:cNvPr>
          <p:cNvSpPr>
            <a:spLocks noGrp="1"/>
          </p:cNvSpPr>
          <p:nvPr>
            <p:ph sz="half" idx="2"/>
          </p:nvPr>
        </p:nvSpPr>
        <p:spPr>
          <a:xfrm>
            <a:off x="5546221" y="1837765"/>
            <a:ext cx="6400800" cy="5038457"/>
          </a:xfrm>
        </p:spPr>
        <p:txBody>
          <a:bodyPr>
            <a:normAutofit fontScale="92500" lnSpcReduction="10000"/>
          </a:bodyPr>
          <a:lstStyle/>
          <a:p>
            <a:pPr marL="0" indent="0">
              <a:buNone/>
            </a:pPr>
            <a:r>
              <a:rPr lang="en-GB" dirty="0">
                <a:solidFill>
                  <a:schemeClr val="accent5">
                    <a:lumMod val="20000"/>
                    <a:lumOff val="80000"/>
                  </a:schemeClr>
                </a:solidFill>
                <a:latin typeface="Aptos ExtraBold" panose="020B0004020202020204" pitchFamily="34" charset="0"/>
              </a:rPr>
              <a:t>Strong, powerful words and phrases </a:t>
            </a:r>
          </a:p>
          <a:p>
            <a:pPr marL="0" indent="0">
              <a:buNone/>
            </a:pPr>
            <a:r>
              <a:rPr lang="en-GB" dirty="0">
                <a:latin typeface="Aptos SemiBold" panose="020B0004020202020204" pitchFamily="34" charset="0"/>
              </a:rPr>
              <a:t>that are chosen to prompt an </a:t>
            </a:r>
          </a:p>
          <a:p>
            <a:pPr marL="0" indent="0">
              <a:buNone/>
            </a:pPr>
            <a:r>
              <a:rPr lang="en-GB" dirty="0">
                <a:latin typeface="Aptos SemiBold" panose="020B0004020202020204" pitchFamily="34" charset="0"/>
              </a:rPr>
              <a:t>emotional response in the audience – </a:t>
            </a:r>
          </a:p>
          <a:p>
            <a:pPr marL="0" indent="0">
              <a:buNone/>
            </a:pPr>
            <a:r>
              <a:rPr lang="en-GB" dirty="0">
                <a:latin typeface="Aptos SemiBold" panose="020B0004020202020204" pitchFamily="34" charset="0"/>
              </a:rPr>
              <a:t>E.g. </a:t>
            </a:r>
            <a:r>
              <a:rPr lang="en-GB" i="1" dirty="0">
                <a:latin typeface="Aptos SemiBold" panose="020B0004020202020204" pitchFamily="34" charset="0"/>
              </a:rPr>
              <a:t>devastating, horrifying, outrageous</a:t>
            </a:r>
          </a:p>
          <a:p>
            <a:pPr marL="0" indent="0">
              <a:buNone/>
            </a:pPr>
            <a:endParaRPr lang="en-GB" dirty="0">
              <a:latin typeface="Aptos SemiBold" panose="020B0004020202020204" pitchFamily="34" charset="0"/>
            </a:endParaRPr>
          </a:p>
          <a:p>
            <a:pPr marL="0" indent="0">
              <a:buNone/>
            </a:pPr>
            <a:r>
              <a:rPr lang="en-GB" dirty="0">
                <a:solidFill>
                  <a:schemeClr val="accent5">
                    <a:lumMod val="20000"/>
                    <a:lumOff val="80000"/>
                  </a:schemeClr>
                </a:solidFill>
                <a:latin typeface="Aptos ExtraBold" panose="020B0004020202020204" pitchFamily="34" charset="0"/>
              </a:rPr>
              <a:t>Emotive Language </a:t>
            </a:r>
            <a:r>
              <a:rPr lang="en-GB" dirty="0">
                <a:latin typeface="Aptos SemiBold" panose="020B0004020202020204" pitchFamily="34" charset="0"/>
              </a:rPr>
              <a:t>changes the mood </a:t>
            </a:r>
          </a:p>
          <a:p>
            <a:pPr marL="0" indent="0">
              <a:buNone/>
            </a:pPr>
            <a:r>
              <a:rPr lang="en-GB" dirty="0">
                <a:latin typeface="Aptos SemiBold" panose="020B0004020202020204" pitchFamily="34" charset="0"/>
              </a:rPr>
              <a:t>and impact of a sentence.</a:t>
            </a:r>
          </a:p>
          <a:p>
            <a:pPr marL="0" indent="0">
              <a:buNone/>
            </a:pPr>
            <a:r>
              <a:rPr lang="en-GB" dirty="0">
                <a:latin typeface="Aptos SemiBold" panose="020B0004020202020204" pitchFamily="34" charset="0"/>
              </a:rPr>
              <a:t>E.g. </a:t>
            </a:r>
            <a:r>
              <a:rPr lang="en-GB" i="1" dirty="0">
                <a:latin typeface="Aptos SemiBold" panose="020B0004020202020204" pitchFamily="34" charset="0"/>
              </a:rPr>
              <a:t>‘This is not the case for all children’ </a:t>
            </a:r>
          </a:p>
          <a:p>
            <a:pPr marL="0" indent="0" algn="ctr">
              <a:buNone/>
            </a:pPr>
            <a:r>
              <a:rPr lang="en-GB" i="1" dirty="0">
                <a:solidFill>
                  <a:schemeClr val="accent5">
                    <a:lumMod val="20000"/>
                    <a:lumOff val="80000"/>
                  </a:schemeClr>
                </a:solidFill>
                <a:latin typeface="Aptos ExtraBold" panose="020B0004020202020204" pitchFamily="34" charset="0"/>
              </a:rPr>
              <a:t>could become </a:t>
            </a:r>
          </a:p>
          <a:p>
            <a:pPr marL="0" indent="0">
              <a:buNone/>
            </a:pPr>
            <a:r>
              <a:rPr lang="en-GB" dirty="0">
                <a:latin typeface="Aptos SemiBold" panose="020B0004020202020204" pitchFamily="34" charset="0"/>
              </a:rPr>
              <a:t>‘</a:t>
            </a:r>
            <a:r>
              <a:rPr lang="en-GB" i="1" dirty="0">
                <a:latin typeface="Aptos ExtraBold" panose="020B0004020202020204" pitchFamily="34" charset="0"/>
              </a:rPr>
              <a:t>Tragically, </a:t>
            </a:r>
            <a:r>
              <a:rPr lang="en-GB" i="1" dirty="0">
                <a:latin typeface="Aptos SemiBold" panose="020B0004020202020204" pitchFamily="34" charset="0"/>
              </a:rPr>
              <a:t>this is not the case for all </a:t>
            </a:r>
          </a:p>
          <a:p>
            <a:pPr marL="0" indent="0">
              <a:buNone/>
            </a:pPr>
            <a:r>
              <a:rPr lang="en-GB" i="1" dirty="0">
                <a:latin typeface="Aptos SemiBold" panose="020B0004020202020204" pitchFamily="34" charset="0"/>
              </a:rPr>
              <a:t>  children’</a:t>
            </a:r>
            <a:endParaRPr lang="en-JE" i="1" dirty="0">
              <a:latin typeface="Aptos SemiBold" panose="020B0004020202020204" pitchFamily="34" charset="0"/>
            </a:endParaRPr>
          </a:p>
        </p:txBody>
      </p:sp>
      <p:sp>
        <p:nvSpPr>
          <p:cNvPr id="11" name="Content Placeholder 10">
            <a:extLst>
              <a:ext uri="{FF2B5EF4-FFF2-40B4-BE49-F238E27FC236}">
                <a16:creationId xmlns:a16="http://schemas.microsoft.com/office/drawing/2014/main" id="{C9A06289-AA1A-BB13-4B1F-24A31C5738EF}"/>
              </a:ext>
            </a:extLst>
          </p:cNvPr>
          <p:cNvSpPr>
            <a:spLocks noGrp="1"/>
          </p:cNvSpPr>
          <p:nvPr>
            <p:ph sz="half" idx="1"/>
          </p:nvPr>
        </p:nvSpPr>
        <p:spPr>
          <a:xfrm>
            <a:off x="699837" y="2079719"/>
            <a:ext cx="4846384" cy="3857961"/>
          </a:xfrm>
        </p:spPr>
        <p:txBody>
          <a:bodyPr>
            <a:normAutofit/>
          </a:bodyPr>
          <a:lstStyle/>
          <a:p>
            <a:pPr marL="0" indent="0">
              <a:buNone/>
            </a:pPr>
            <a:r>
              <a:rPr lang="en-GB" sz="4000" b="1" dirty="0">
                <a:latin typeface="Aptos Black" panose="020B0004020202020204" pitchFamily="34" charset="0"/>
              </a:rPr>
              <a:t>Emotive Language</a:t>
            </a:r>
            <a:endParaRPr lang="en-JE" sz="4000" b="1" dirty="0">
              <a:latin typeface="Aptos Black" panose="020B0004020202020204" pitchFamily="34" charset="0"/>
            </a:endParaRPr>
          </a:p>
        </p:txBody>
      </p:sp>
      <p:pic>
        <p:nvPicPr>
          <p:cNvPr id="5" name="Picture 4" descr="A set of yellow smiley faces&#10;&#10;AI-generated content may be incorrect.">
            <a:extLst>
              <a:ext uri="{FF2B5EF4-FFF2-40B4-BE49-F238E27FC236}">
                <a16:creationId xmlns:a16="http://schemas.microsoft.com/office/drawing/2014/main" id="{BB9F0A38-F59F-02FE-5300-A2FC36213A9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6680" y="3230066"/>
            <a:ext cx="4439622" cy="2640650"/>
          </a:xfrm>
          <a:prstGeom prst="rect">
            <a:avLst/>
          </a:prstGeom>
        </p:spPr>
      </p:pic>
      <p:pic>
        <p:nvPicPr>
          <p:cNvPr id="2" name="Picture 1" descr="A puzzle pieces in different colors&#10;&#10;AI-generated content may be incorrect.">
            <a:extLst>
              <a:ext uri="{FF2B5EF4-FFF2-40B4-BE49-F238E27FC236}">
                <a16:creationId xmlns:a16="http://schemas.microsoft.com/office/drawing/2014/main" id="{D9563C02-1914-424F-1357-D477C7AFF2F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53392" y="148623"/>
            <a:ext cx="1351195" cy="1368568"/>
          </a:xfrm>
          <a:prstGeom prst="rect">
            <a:avLst/>
          </a:prstGeom>
        </p:spPr>
      </p:pic>
    </p:spTree>
    <p:extLst>
      <p:ext uri="{BB962C8B-B14F-4D97-AF65-F5344CB8AC3E}">
        <p14:creationId xmlns:p14="http://schemas.microsoft.com/office/powerpoint/2010/main" val="124885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CF007E3-60B5-A215-9A0C-80683884D6B8}"/>
            </a:ext>
          </a:extLst>
        </p:cNvPr>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73786C7B-79FD-8E11-B701-1FA1971C4CC0}"/>
              </a:ext>
            </a:extLst>
          </p:cNvPr>
          <p:cNvPicPr>
            <a:picLocks noChangeAspect="1"/>
          </p:cNvPicPr>
          <p:nvPr/>
        </p:nvPicPr>
        <p:blipFill>
          <a:blip r:embed="rId2"/>
          <a:stretch>
            <a:fillRect/>
          </a:stretch>
        </p:blipFill>
        <p:spPr>
          <a:xfrm>
            <a:off x="0" y="0"/>
            <a:ext cx="12192000" cy="6978772"/>
          </a:xfrm>
          <a:prstGeom prst="rect">
            <a:avLst/>
          </a:prstGeom>
        </p:spPr>
      </p:pic>
      <p:sp>
        <p:nvSpPr>
          <p:cNvPr id="16" name="Title 15">
            <a:extLst>
              <a:ext uri="{FF2B5EF4-FFF2-40B4-BE49-F238E27FC236}">
                <a16:creationId xmlns:a16="http://schemas.microsoft.com/office/drawing/2014/main" id="{AD31777E-4AEB-4135-A293-8CC9A6517443}"/>
              </a:ext>
            </a:extLst>
          </p:cNvPr>
          <p:cNvSpPr>
            <a:spLocks noGrp="1"/>
          </p:cNvSpPr>
          <p:nvPr>
            <p:ph type="title" idx="4294967295"/>
          </p:nvPr>
        </p:nvSpPr>
        <p:spPr>
          <a:xfrm>
            <a:off x="410198" y="1"/>
            <a:ext cx="9809069" cy="1655180"/>
          </a:xfrm>
        </p:spPr>
        <p:txBody>
          <a:bodyPr>
            <a:normAutofit/>
          </a:bodyPr>
          <a:lstStyle/>
          <a:p>
            <a:pPr algn="ctr"/>
            <a:r>
              <a:rPr lang="en-GB" sz="4500">
                <a:solidFill>
                  <a:schemeClr val="bg1"/>
                </a:solidFill>
                <a:latin typeface="Aptos Black" panose="020B0004020202020204" pitchFamily="34" charset="0"/>
              </a:rPr>
              <a:t>      What Rhetorical Devices will </a:t>
            </a:r>
            <a:br>
              <a:rPr lang="en-GB" sz="4500">
                <a:solidFill>
                  <a:schemeClr val="bg1"/>
                </a:solidFill>
                <a:latin typeface="Aptos Black" panose="020B0004020202020204" pitchFamily="34" charset="0"/>
              </a:rPr>
            </a:br>
            <a:r>
              <a:rPr lang="en-GB" sz="4500">
                <a:solidFill>
                  <a:schemeClr val="bg1"/>
                </a:solidFill>
                <a:latin typeface="Aptos Black" panose="020B0004020202020204" pitchFamily="34" charset="0"/>
              </a:rPr>
              <a:t>       make my writing exciting?</a:t>
            </a:r>
            <a:endParaRPr lang="en-JE" sz="4500">
              <a:solidFill>
                <a:schemeClr val="bg1"/>
              </a:solidFill>
              <a:latin typeface="Bierstadt" panose="020B0004020202020204" pitchFamily="34" charset="0"/>
            </a:endParaRPr>
          </a:p>
        </p:txBody>
      </p:sp>
      <p:sp>
        <p:nvSpPr>
          <p:cNvPr id="9" name="Content Placeholder 8">
            <a:extLst>
              <a:ext uri="{FF2B5EF4-FFF2-40B4-BE49-F238E27FC236}">
                <a16:creationId xmlns:a16="http://schemas.microsoft.com/office/drawing/2014/main" id="{E7833A0C-462A-6B8F-7076-DF2AD675E748}"/>
              </a:ext>
            </a:extLst>
          </p:cNvPr>
          <p:cNvSpPr>
            <a:spLocks noGrp="1"/>
          </p:cNvSpPr>
          <p:nvPr>
            <p:ph sz="half" idx="2"/>
          </p:nvPr>
        </p:nvSpPr>
        <p:spPr>
          <a:xfrm>
            <a:off x="5375306" y="1817056"/>
            <a:ext cx="6400800" cy="5040944"/>
          </a:xfrm>
        </p:spPr>
        <p:txBody>
          <a:bodyPr>
            <a:normAutofit fontScale="92500" lnSpcReduction="10000"/>
          </a:bodyPr>
          <a:lstStyle/>
          <a:p>
            <a:pPr marL="0" indent="0">
              <a:buNone/>
            </a:pPr>
            <a:r>
              <a:rPr lang="en-GB" sz="2600" dirty="0">
                <a:latin typeface="Aptos SemiBold" panose="020B0004020202020204" pitchFamily="34" charset="0"/>
              </a:rPr>
              <a:t>A speech becomes more persuasive and </a:t>
            </a:r>
          </a:p>
          <a:p>
            <a:pPr marL="0" indent="0">
              <a:buNone/>
            </a:pPr>
            <a:r>
              <a:rPr lang="en-GB" sz="2600" dirty="0">
                <a:latin typeface="Aptos SemiBold" panose="020B0004020202020204" pitchFamily="34" charset="0"/>
              </a:rPr>
              <a:t>convincing if </a:t>
            </a:r>
            <a:r>
              <a:rPr lang="en-GB" sz="2600" dirty="0">
                <a:solidFill>
                  <a:schemeClr val="accent5">
                    <a:lumMod val="20000"/>
                    <a:lumOff val="80000"/>
                  </a:schemeClr>
                </a:solidFill>
                <a:latin typeface="Aptos Black" panose="020B0004020202020204" pitchFamily="34" charset="0"/>
              </a:rPr>
              <a:t>views and ideas are backed up </a:t>
            </a:r>
          </a:p>
          <a:p>
            <a:pPr marL="0" indent="0">
              <a:buNone/>
            </a:pPr>
            <a:r>
              <a:rPr lang="en-GB" sz="2600" dirty="0">
                <a:solidFill>
                  <a:schemeClr val="accent5">
                    <a:lumMod val="20000"/>
                    <a:lumOff val="80000"/>
                  </a:schemeClr>
                </a:solidFill>
                <a:latin typeface="Aptos Black" panose="020B0004020202020204" pitchFamily="34" charset="0"/>
              </a:rPr>
              <a:t>with evidence </a:t>
            </a:r>
            <a:r>
              <a:rPr lang="en-GB" sz="2600" dirty="0">
                <a:latin typeface="Aptos SemiBold" panose="020B0004020202020204" pitchFamily="34" charset="0"/>
              </a:rPr>
              <a:t>– proof of the problem and </a:t>
            </a:r>
          </a:p>
          <a:p>
            <a:pPr marL="0" indent="0">
              <a:buNone/>
            </a:pPr>
            <a:r>
              <a:rPr lang="en-GB" sz="2600" dirty="0">
                <a:latin typeface="Aptos SemiBold" panose="020B0004020202020204" pitchFamily="34" charset="0"/>
              </a:rPr>
              <a:t>proof that there is a solution. </a:t>
            </a:r>
          </a:p>
          <a:p>
            <a:pPr marL="0" indent="0">
              <a:buNone/>
            </a:pPr>
            <a:r>
              <a:rPr lang="en-GB" sz="2600" i="1" dirty="0">
                <a:latin typeface="Aptos SemiBold" panose="020B0004020202020204" pitchFamily="34" charset="0"/>
              </a:rPr>
              <a:t>“Evidence shows that….”</a:t>
            </a:r>
          </a:p>
          <a:p>
            <a:pPr marL="0" indent="0">
              <a:buNone/>
            </a:pPr>
            <a:endParaRPr lang="en-GB" sz="800" dirty="0">
              <a:latin typeface="Aptos SemiBold" panose="020B0004020202020204" pitchFamily="34" charset="0"/>
            </a:endParaRPr>
          </a:p>
          <a:p>
            <a:pPr marL="0" indent="0">
              <a:buNone/>
            </a:pPr>
            <a:r>
              <a:rPr lang="en-GB" sz="2600" dirty="0">
                <a:latin typeface="Aptos SemiBold" panose="020B0004020202020204" pitchFamily="34" charset="0"/>
              </a:rPr>
              <a:t>Undertaking </a:t>
            </a:r>
            <a:r>
              <a:rPr lang="en-GB" sz="2600" dirty="0">
                <a:latin typeface="Aptos ExtraBold" panose="020B0004020202020204" pitchFamily="34" charset="0"/>
              </a:rPr>
              <a:t>research </a:t>
            </a:r>
            <a:r>
              <a:rPr lang="en-GB" sz="2600" dirty="0">
                <a:latin typeface="Aptos SemiBold" panose="020B0004020202020204" pitchFamily="34" charset="0"/>
              </a:rPr>
              <a:t>to offer some </a:t>
            </a:r>
            <a:r>
              <a:rPr lang="en-GB" sz="2600" dirty="0">
                <a:solidFill>
                  <a:schemeClr val="accent5">
                    <a:lumMod val="20000"/>
                    <a:lumOff val="80000"/>
                  </a:schemeClr>
                </a:solidFill>
                <a:latin typeface="Aptos Black" panose="020B0004020202020204" pitchFamily="34" charset="0"/>
              </a:rPr>
              <a:t>key </a:t>
            </a:r>
          </a:p>
          <a:p>
            <a:pPr marL="0" indent="0">
              <a:buNone/>
            </a:pPr>
            <a:r>
              <a:rPr lang="en-GB" sz="2600" dirty="0">
                <a:solidFill>
                  <a:schemeClr val="accent5">
                    <a:lumMod val="20000"/>
                    <a:lumOff val="80000"/>
                  </a:schemeClr>
                </a:solidFill>
                <a:latin typeface="Aptos Black" panose="020B0004020202020204" pitchFamily="34" charset="0"/>
              </a:rPr>
              <a:t>facts </a:t>
            </a:r>
            <a:r>
              <a:rPr lang="en-GB" sz="2600" dirty="0">
                <a:latin typeface="Aptos SemiBold" panose="020B0004020202020204" pitchFamily="34" charset="0"/>
              </a:rPr>
              <a:t>to support your claims will strengthen </a:t>
            </a:r>
          </a:p>
          <a:p>
            <a:pPr marL="0" indent="0">
              <a:buNone/>
            </a:pPr>
            <a:r>
              <a:rPr lang="en-GB" sz="2600" dirty="0">
                <a:latin typeface="Aptos SemiBold" panose="020B0004020202020204" pitchFamily="34" charset="0"/>
              </a:rPr>
              <a:t>your argument.  </a:t>
            </a:r>
            <a:r>
              <a:rPr lang="en-GB" sz="2600" dirty="0">
                <a:solidFill>
                  <a:schemeClr val="accent5">
                    <a:lumMod val="20000"/>
                    <a:lumOff val="80000"/>
                  </a:schemeClr>
                </a:solidFill>
                <a:latin typeface="Aptos ExtraBold" panose="020B0004020202020204" pitchFamily="34" charset="0"/>
              </a:rPr>
              <a:t>Statistics</a:t>
            </a:r>
            <a:r>
              <a:rPr lang="en-GB" sz="2600" dirty="0">
                <a:latin typeface="Aptos SemiBold" panose="020B0004020202020204" pitchFamily="34" charset="0"/>
              </a:rPr>
              <a:t> are a particularly </a:t>
            </a:r>
          </a:p>
          <a:p>
            <a:pPr marL="0" indent="0">
              <a:buNone/>
            </a:pPr>
            <a:r>
              <a:rPr lang="en-GB" sz="2600" dirty="0">
                <a:latin typeface="Aptos SemiBold" panose="020B0004020202020204" pitchFamily="34" charset="0"/>
              </a:rPr>
              <a:t>useful form of evidence as they are a quick, </a:t>
            </a:r>
          </a:p>
          <a:p>
            <a:pPr marL="0" indent="0">
              <a:buNone/>
            </a:pPr>
            <a:r>
              <a:rPr lang="en-GB" sz="2600" dirty="0">
                <a:latin typeface="Aptos SemiBold" panose="020B0004020202020204" pitchFamily="34" charset="0"/>
              </a:rPr>
              <a:t>clear, formal way of highlighting  trends.</a:t>
            </a:r>
          </a:p>
          <a:p>
            <a:pPr marL="0" indent="0">
              <a:buNone/>
            </a:pPr>
            <a:endParaRPr lang="en-GB" sz="100" dirty="0">
              <a:latin typeface="Aptos SemiBold" panose="020B0004020202020204" pitchFamily="34" charset="0"/>
            </a:endParaRPr>
          </a:p>
          <a:p>
            <a:pPr marL="0" indent="0">
              <a:buNone/>
            </a:pPr>
            <a:r>
              <a:rPr lang="en-GB" sz="2600" i="1" dirty="0">
                <a:latin typeface="Aptos SemiBold" panose="020B0004020202020204" pitchFamily="34" charset="0"/>
              </a:rPr>
              <a:t>“1% of the world owns 99% of the wealth”</a:t>
            </a:r>
          </a:p>
          <a:p>
            <a:pPr marL="0" indent="0">
              <a:buNone/>
            </a:pPr>
            <a:endParaRPr lang="en-JE" dirty="0">
              <a:latin typeface="Aptos SemiBold" panose="020B0004020202020204" pitchFamily="34" charset="0"/>
            </a:endParaRPr>
          </a:p>
        </p:txBody>
      </p:sp>
      <p:sp>
        <p:nvSpPr>
          <p:cNvPr id="11" name="Content Placeholder 10">
            <a:extLst>
              <a:ext uri="{FF2B5EF4-FFF2-40B4-BE49-F238E27FC236}">
                <a16:creationId xmlns:a16="http://schemas.microsoft.com/office/drawing/2014/main" id="{D1A5C3A6-E9E2-E230-6169-5B140B3F127E}"/>
              </a:ext>
            </a:extLst>
          </p:cNvPr>
          <p:cNvSpPr>
            <a:spLocks noGrp="1"/>
          </p:cNvSpPr>
          <p:nvPr>
            <p:ph sz="half" idx="1"/>
          </p:nvPr>
        </p:nvSpPr>
        <p:spPr>
          <a:xfrm>
            <a:off x="528922" y="2182267"/>
            <a:ext cx="4846384" cy="3857961"/>
          </a:xfrm>
        </p:spPr>
        <p:txBody>
          <a:bodyPr>
            <a:normAutofit/>
          </a:bodyPr>
          <a:lstStyle/>
          <a:p>
            <a:pPr marL="0" indent="0">
              <a:buNone/>
            </a:pPr>
            <a:r>
              <a:rPr lang="en-GB" sz="4000" b="1" dirty="0">
                <a:latin typeface="Aptos Black" panose="020B0004020202020204" pitchFamily="34" charset="0"/>
              </a:rPr>
              <a:t>Evidence/Facts</a:t>
            </a:r>
          </a:p>
          <a:p>
            <a:pPr marL="0" indent="0">
              <a:buNone/>
            </a:pPr>
            <a:r>
              <a:rPr lang="en-GB" sz="4000" b="1" dirty="0">
                <a:latin typeface="Aptos Black" panose="020B0004020202020204" pitchFamily="34" charset="0"/>
              </a:rPr>
              <a:t>Statistics</a:t>
            </a:r>
            <a:endParaRPr lang="en-JE" sz="4000" b="1" dirty="0">
              <a:latin typeface="Aptos Black" panose="020B0004020202020204" pitchFamily="34" charset="0"/>
            </a:endParaRPr>
          </a:p>
        </p:txBody>
      </p:sp>
      <p:pic>
        <p:nvPicPr>
          <p:cNvPr id="4102" name="Picture 6" descr="of Evidence in Criminal Defense ...">
            <a:extLst>
              <a:ext uri="{FF2B5EF4-FFF2-40B4-BE49-F238E27FC236}">
                <a16:creationId xmlns:a16="http://schemas.microsoft.com/office/drawing/2014/main" id="{9CC16B6A-FDA1-0804-7CFA-D5E754DF2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513" y="3928349"/>
            <a:ext cx="3431805" cy="21118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descr="A puzzle pieces in different colors&#10;&#10;AI-generated content may be incorrect.">
            <a:extLst>
              <a:ext uri="{FF2B5EF4-FFF2-40B4-BE49-F238E27FC236}">
                <a16:creationId xmlns:a16="http://schemas.microsoft.com/office/drawing/2014/main" id="{0C88BF78-531F-9D79-B6EF-B355F45568D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53392" y="148623"/>
            <a:ext cx="1351195" cy="1368568"/>
          </a:xfrm>
          <a:prstGeom prst="rect">
            <a:avLst/>
          </a:prstGeom>
        </p:spPr>
      </p:pic>
    </p:spTree>
    <p:extLst>
      <p:ext uri="{BB962C8B-B14F-4D97-AF65-F5344CB8AC3E}">
        <p14:creationId xmlns:p14="http://schemas.microsoft.com/office/powerpoint/2010/main" val="2992210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C550720-48AF-9307-5954-2CFD5669CD8B}"/>
            </a:ext>
          </a:extLst>
        </p:cNvPr>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A21E9ED4-EDAC-5AE1-02D3-B91BE003C261}"/>
              </a:ext>
            </a:extLst>
          </p:cNvPr>
          <p:cNvPicPr>
            <a:picLocks noChangeAspect="1"/>
          </p:cNvPicPr>
          <p:nvPr/>
        </p:nvPicPr>
        <p:blipFill>
          <a:blip r:embed="rId2"/>
          <a:stretch>
            <a:fillRect/>
          </a:stretch>
        </p:blipFill>
        <p:spPr>
          <a:xfrm>
            <a:off x="-1" y="0"/>
            <a:ext cx="12192000" cy="6978772"/>
          </a:xfrm>
          <a:prstGeom prst="rect">
            <a:avLst/>
          </a:prstGeom>
        </p:spPr>
      </p:pic>
      <p:sp>
        <p:nvSpPr>
          <p:cNvPr id="16" name="Title 15">
            <a:extLst>
              <a:ext uri="{FF2B5EF4-FFF2-40B4-BE49-F238E27FC236}">
                <a16:creationId xmlns:a16="http://schemas.microsoft.com/office/drawing/2014/main" id="{DFB85BD8-22B4-3157-7FF7-FB5B9829C5CD}"/>
              </a:ext>
            </a:extLst>
          </p:cNvPr>
          <p:cNvSpPr>
            <a:spLocks noGrp="1"/>
          </p:cNvSpPr>
          <p:nvPr>
            <p:ph type="title" idx="4294967295"/>
          </p:nvPr>
        </p:nvSpPr>
        <p:spPr>
          <a:xfrm>
            <a:off x="316195" y="1"/>
            <a:ext cx="9945405" cy="1655180"/>
          </a:xfrm>
        </p:spPr>
        <p:txBody>
          <a:bodyPr>
            <a:normAutofit/>
          </a:bodyPr>
          <a:lstStyle/>
          <a:p>
            <a:pPr algn="ctr"/>
            <a:r>
              <a:rPr lang="en-GB" sz="4500">
                <a:solidFill>
                  <a:schemeClr val="bg1"/>
                </a:solidFill>
                <a:latin typeface="Aptos Black" panose="020B0004020202020204" pitchFamily="34" charset="0"/>
              </a:rPr>
              <a:t>      What Rhetorical Devices will </a:t>
            </a:r>
            <a:br>
              <a:rPr lang="en-GB" sz="4500">
                <a:solidFill>
                  <a:schemeClr val="bg1"/>
                </a:solidFill>
                <a:latin typeface="Aptos Black" panose="020B0004020202020204" pitchFamily="34" charset="0"/>
              </a:rPr>
            </a:br>
            <a:r>
              <a:rPr lang="en-GB" sz="4500">
                <a:solidFill>
                  <a:schemeClr val="bg1"/>
                </a:solidFill>
                <a:latin typeface="Aptos Black" panose="020B0004020202020204" pitchFamily="34" charset="0"/>
              </a:rPr>
              <a:t>       make my writing exciting?</a:t>
            </a:r>
            <a:endParaRPr lang="en-JE" sz="4500">
              <a:solidFill>
                <a:schemeClr val="bg1"/>
              </a:solidFill>
              <a:latin typeface="Bierstadt" panose="020B0004020202020204" pitchFamily="34" charset="0"/>
            </a:endParaRPr>
          </a:p>
        </p:txBody>
      </p:sp>
      <p:sp>
        <p:nvSpPr>
          <p:cNvPr id="9" name="Content Placeholder 8">
            <a:extLst>
              <a:ext uri="{FF2B5EF4-FFF2-40B4-BE49-F238E27FC236}">
                <a16:creationId xmlns:a16="http://schemas.microsoft.com/office/drawing/2014/main" id="{D5492DCE-1590-96A9-4774-FF1D441E12F1}"/>
              </a:ext>
            </a:extLst>
          </p:cNvPr>
          <p:cNvSpPr>
            <a:spLocks noGrp="1"/>
          </p:cNvSpPr>
          <p:nvPr>
            <p:ph sz="half" idx="2"/>
          </p:nvPr>
        </p:nvSpPr>
        <p:spPr>
          <a:xfrm>
            <a:off x="5489104" y="2032521"/>
            <a:ext cx="6400800" cy="4568910"/>
          </a:xfrm>
        </p:spPr>
        <p:txBody>
          <a:bodyPr>
            <a:normAutofit/>
          </a:bodyPr>
          <a:lstStyle/>
          <a:p>
            <a:pPr marL="0" indent="0">
              <a:buNone/>
            </a:pPr>
            <a:r>
              <a:rPr lang="en-GB">
                <a:latin typeface="Aptos SemiBold" panose="020B0004020202020204" pitchFamily="34" charset="0"/>
              </a:rPr>
              <a:t>A Rhetorical Question does not expect or require an answer.  </a:t>
            </a:r>
          </a:p>
          <a:p>
            <a:pPr marL="0" indent="0">
              <a:buNone/>
            </a:pPr>
            <a:r>
              <a:rPr lang="en-GB">
                <a:solidFill>
                  <a:schemeClr val="accent5">
                    <a:lumMod val="20000"/>
                    <a:lumOff val="80000"/>
                  </a:schemeClr>
                </a:solidFill>
                <a:latin typeface="Aptos ExtraBold" panose="020B0004020202020204" pitchFamily="34" charset="0"/>
              </a:rPr>
              <a:t>It is a question that is asked for effect or to make a point, or to show the speaker’s view.</a:t>
            </a:r>
          </a:p>
          <a:p>
            <a:pPr marL="0" indent="0">
              <a:buNone/>
            </a:pPr>
            <a:endParaRPr lang="en-GB" sz="800">
              <a:latin typeface="Aptos SemiBold" panose="020B0004020202020204" pitchFamily="34" charset="0"/>
            </a:endParaRPr>
          </a:p>
          <a:p>
            <a:pPr marL="0" indent="0">
              <a:buNone/>
            </a:pPr>
            <a:r>
              <a:rPr lang="en-GB">
                <a:latin typeface="Aptos SemiBold" panose="020B0004020202020204" pitchFamily="34" charset="0"/>
              </a:rPr>
              <a:t>“Should we put up with this?”</a:t>
            </a:r>
          </a:p>
          <a:p>
            <a:pPr marL="0" indent="0">
              <a:buNone/>
            </a:pPr>
            <a:r>
              <a:rPr lang="en-GB">
                <a:latin typeface="Aptos SemiBold" panose="020B0004020202020204" pitchFamily="34" charset="0"/>
              </a:rPr>
              <a:t>“Are we ready for this?”</a:t>
            </a:r>
          </a:p>
          <a:p>
            <a:pPr marL="0" indent="0">
              <a:buNone/>
            </a:pPr>
            <a:r>
              <a:rPr lang="en-GB">
                <a:latin typeface="Aptos SemiBold" panose="020B0004020202020204" pitchFamily="34" charset="0"/>
              </a:rPr>
              <a:t>“Why does this matter?”</a:t>
            </a:r>
          </a:p>
          <a:p>
            <a:pPr marL="0" indent="0">
              <a:buNone/>
            </a:pPr>
            <a:r>
              <a:rPr lang="en-GB">
                <a:latin typeface="Aptos SemiBold" panose="020B0004020202020204" pitchFamily="34" charset="0"/>
              </a:rPr>
              <a:t>“Are they serious?”</a:t>
            </a:r>
          </a:p>
          <a:p>
            <a:pPr marL="0" indent="0">
              <a:buNone/>
            </a:pPr>
            <a:endParaRPr lang="en-JE">
              <a:latin typeface="Aptos SemiBold" panose="020B0004020202020204" pitchFamily="34" charset="0"/>
            </a:endParaRPr>
          </a:p>
        </p:txBody>
      </p:sp>
      <p:sp>
        <p:nvSpPr>
          <p:cNvPr id="11" name="Content Placeholder 10">
            <a:extLst>
              <a:ext uri="{FF2B5EF4-FFF2-40B4-BE49-F238E27FC236}">
                <a16:creationId xmlns:a16="http://schemas.microsoft.com/office/drawing/2014/main" id="{388C3390-7066-63FF-46D1-657B92A3E101}"/>
              </a:ext>
            </a:extLst>
          </p:cNvPr>
          <p:cNvSpPr>
            <a:spLocks noGrp="1"/>
          </p:cNvSpPr>
          <p:nvPr>
            <p:ph sz="half" idx="1"/>
          </p:nvPr>
        </p:nvSpPr>
        <p:spPr>
          <a:xfrm>
            <a:off x="494738" y="2032521"/>
            <a:ext cx="4846384" cy="4039071"/>
          </a:xfrm>
        </p:spPr>
        <p:txBody>
          <a:bodyPr>
            <a:normAutofit/>
          </a:bodyPr>
          <a:lstStyle/>
          <a:p>
            <a:pPr marL="0" indent="0">
              <a:buNone/>
            </a:pPr>
            <a:r>
              <a:rPr lang="en-GB" sz="4000" b="1">
                <a:latin typeface="Aptos Black" panose="020B0004020202020204" pitchFamily="34" charset="0"/>
              </a:rPr>
              <a:t>    Rhetorical    </a:t>
            </a:r>
          </a:p>
          <a:p>
            <a:pPr marL="0" indent="0">
              <a:buNone/>
            </a:pPr>
            <a:r>
              <a:rPr lang="en-GB" sz="4000" b="1">
                <a:latin typeface="Aptos Black" panose="020B0004020202020204" pitchFamily="34" charset="0"/>
              </a:rPr>
              <a:t>    Questions</a:t>
            </a:r>
            <a:endParaRPr lang="en-JE" sz="4000" b="1">
              <a:latin typeface="Aptos Black" panose="020B0004020202020204" pitchFamily="34" charset="0"/>
            </a:endParaRPr>
          </a:p>
        </p:txBody>
      </p:sp>
      <p:pic>
        <p:nvPicPr>
          <p:cNvPr id="5122" name="Picture 2" descr="The power of the question mark - SWOOP ...">
            <a:extLst>
              <a:ext uri="{FF2B5EF4-FFF2-40B4-BE49-F238E27FC236}">
                <a16:creationId xmlns:a16="http://schemas.microsoft.com/office/drawing/2014/main" id="{8D2470ED-4672-9984-FFA4-5C3183915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20" y="3799882"/>
            <a:ext cx="4260781" cy="24214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uzzle pieces in different colors&#10;&#10;AI-generated content may be incorrect.">
            <a:extLst>
              <a:ext uri="{FF2B5EF4-FFF2-40B4-BE49-F238E27FC236}">
                <a16:creationId xmlns:a16="http://schemas.microsoft.com/office/drawing/2014/main" id="{4C51CB09-9DDA-9FF2-2389-F328CEC3917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53392" y="148623"/>
            <a:ext cx="1351195" cy="1368568"/>
          </a:xfrm>
          <a:prstGeom prst="rect">
            <a:avLst/>
          </a:prstGeom>
        </p:spPr>
      </p:pic>
    </p:spTree>
    <p:extLst>
      <p:ext uri="{BB962C8B-B14F-4D97-AF65-F5344CB8AC3E}">
        <p14:creationId xmlns:p14="http://schemas.microsoft.com/office/powerpoint/2010/main" val="2932358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D57DA65-35E8-F25D-FC87-945F5E5EB42D}"/>
            </a:ext>
          </a:extLst>
        </p:cNvPr>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8BC724C3-7966-3509-933F-3587B2DDF7F6}"/>
              </a:ext>
            </a:extLst>
          </p:cNvPr>
          <p:cNvPicPr>
            <a:picLocks noChangeAspect="1"/>
          </p:cNvPicPr>
          <p:nvPr/>
        </p:nvPicPr>
        <p:blipFill>
          <a:blip r:embed="rId2"/>
          <a:stretch>
            <a:fillRect/>
          </a:stretch>
        </p:blipFill>
        <p:spPr>
          <a:xfrm>
            <a:off x="-1" y="0"/>
            <a:ext cx="12192000" cy="6978772"/>
          </a:xfrm>
          <a:prstGeom prst="rect">
            <a:avLst/>
          </a:prstGeom>
        </p:spPr>
      </p:pic>
      <p:sp>
        <p:nvSpPr>
          <p:cNvPr id="16" name="Title 15">
            <a:extLst>
              <a:ext uri="{FF2B5EF4-FFF2-40B4-BE49-F238E27FC236}">
                <a16:creationId xmlns:a16="http://schemas.microsoft.com/office/drawing/2014/main" id="{48B4BBF8-0E12-B6AD-8954-172CF62DE78C}"/>
              </a:ext>
            </a:extLst>
          </p:cNvPr>
          <p:cNvSpPr>
            <a:spLocks noGrp="1"/>
          </p:cNvSpPr>
          <p:nvPr>
            <p:ph type="title" idx="4294967295"/>
          </p:nvPr>
        </p:nvSpPr>
        <p:spPr>
          <a:xfrm>
            <a:off x="337544" y="1"/>
            <a:ext cx="9907123" cy="1655180"/>
          </a:xfrm>
        </p:spPr>
        <p:txBody>
          <a:bodyPr>
            <a:normAutofit/>
          </a:bodyPr>
          <a:lstStyle/>
          <a:p>
            <a:pPr algn="ctr"/>
            <a:r>
              <a:rPr lang="en-GB" sz="4500">
                <a:solidFill>
                  <a:schemeClr val="bg1"/>
                </a:solidFill>
                <a:latin typeface="Aptos Black" panose="020B0004020202020204" pitchFamily="34" charset="0"/>
              </a:rPr>
              <a:t>      What Rhetorical Devices will </a:t>
            </a:r>
            <a:br>
              <a:rPr lang="en-GB" sz="4500">
                <a:solidFill>
                  <a:schemeClr val="bg1"/>
                </a:solidFill>
                <a:latin typeface="Aptos Black" panose="020B0004020202020204" pitchFamily="34" charset="0"/>
              </a:rPr>
            </a:br>
            <a:r>
              <a:rPr lang="en-GB" sz="4500">
                <a:solidFill>
                  <a:schemeClr val="bg1"/>
                </a:solidFill>
                <a:latin typeface="Aptos Black" panose="020B0004020202020204" pitchFamily="34" charset="0"/>
              </a:rPr>
              <a:t>       make my writing exciting?</a:t>
            </a:r>
            <a:endParaRPr lang="en-JE" sz="4500">
              <a:solidFill>
                <a:schemeClr val="bg1"/>
              </a:solidFill>
              <a:latin typeface="Bierstadt" panose="020B0004020202020204" pitchFamily="34" charset="0"/>
            </a:endParaRPr>
          </a:p>
        </p:txBody>
      </p:sp>
      <p:sp>
        <p:nvSpPr>
          <p:cNvPr id="9" name="Content Placeholder 8">
            <a:extLst>
              <a:ext uri="{FF2B5EF4-FFF2-40B4-BE49-F238E27FC236}">
                <a16:creationId xmlns:a16="http://schemas.microsoft.com/office/drawing/2014/main" id="{2C640CC1-EF36-BEDF-7FC4-AA10562BBB83}"/>
              </a:ext>
            </a:extLst>
          </p:cNvPr>
          <p:cNvSpPr>
            <a:spLocks noGrp="1"/>
          </p:cNvSpPr>
          <p:nvPr>
            <p:ph sz="half" idx="2"/>
          </p:nvPr>
        </p:nvSpPr>
        <p:spPr>
          <a:xfrm>
            <a:off x="5729886" y="1860226"/>
            <a:ext cx="6462114" cy="5118546"/>
          </a:xfrm>
        </p:spPr>
        <p:txBody>
          <a:bodyPr>
            <a:normAutofit fontScale="77500" lnSpcReduction="20000"/>
          </a:bodyPr>
          <a:lstStyle/>
          <a:p>
            <a:pPr marL="0" indent="0">
              <a:buNone/>
            </a:pPr>
            <a:r>
              <a:rPr lang="en-GB" sz="3100" dirty="0">
                <a:solidFill>
                  <a:schemeClr val="accent5">
                    <a:lumMod val="40000"/>
                    <a:lumOff val="60000"/>
                  </a:schemeClr>
                </a:solidFill>
                <a:latin typeface="Aptos ExtraBold" panose="020B0004020202020204" pitchFamily="34" charset="0"/>
              </a:rPr>
              <a:t>Examples</a:t>
            </a:r>
            <a:r>
              <a:rPr lang="en-GB" dirty="0">
                <a:solidFill>
                  <a:schemeClr val="accent5">
                    <a:lumMod val="20000"/>
                    <a:lumOff val="80000"/>
                  </a:schemeClr>
                </a:solidFill>
                <a:latin typeface="Aptos ExtraBold" panose="020B0004020202020204" pitchFamily="34" charset="0"/>
              </a:rPr>
              <a:t> </a:t>
            </a:r>
            <a:r>
              <a:rPr lang="en-GB" dirty="0">
                <a:latin typeface="Aptos SemiBold" panose="020B0004020202020204" pitchFamily="34" charset="0"/>
              </a:rPr>
              <a:t>are used to</a:t>
            </a:r>
            <a:r>
              <a:rPr lang="en-GB" dirty="0">
                <a:solidFill>
                  <a:schemeClr val="accent5">
                    <a:lumMod val="20000"/>
                    <a:lumOff val="80000"/>
                  </a:schemeClr>
                </a:solidFill>
                <a:latin typeface="Aptos SemiBold" panose="020B0004020202020204" pitchFamily="34" charset="0"/>
              </a:rPr>
              <a:t> illustrate </a:t>
            </a:r>
            <a:r>
              <a:rPr lang="en-GB" dirty="0">
                <a:latin typeface="Aptos SemiBold" panose="020B0004020202020204" pitchFamily="34" charset="0"/>
              </a:rPr>
              <a:t>a general </a:t>
            </a:r>
          </a:p>
          <a:p>
            <a:pPr marL="0" indent="0">
              <a:buNone/>
            </a:pPr>
            <a:r>
              <a:rPr lang="en-GB" dirty="0">
                <a:latin typeface="Aptos SemiBold" panose="020B0004020202020204" pitchFamily="34" charset="0"/>
              </a:rPr>
              <a:t>point more specifically:</a:t>
            </a:r>
          </a:p>
          <a:p>
            <a:pPr marL="0" indent="0">
              <a:buNone/>
            </a:pPr>
            <a:endParaRPr lang="en-GB" sz="100" dirty="0">
              <a:latin typeface="Aptos SemiBold" panose="020B0004020202020204" pitchFamily="34" charset="0"/>
            </a:endParaRPr>
          </a:p>
          <a:p>
            <a:pPr marL="0" indent="0">
              <a:buNone/>
            </a:pPr>
            <a:r>
              <a:rPr lang="en-GB" i="1" dirty="0">
                <a:latin typeface="Aptos SemiBold" panose="020B0004020202020204" pitchFamily="34" charset="0"/>
              </a:rPr>
              <a:t>“Let’s do our bit for the environment, for </a:t>
            </a:r>
          </a:p>
          <a:p>
            <a:pPr marL="0" indent="0">
              <a:buNone/>
            </a:pPr>
            <a:r>
              <a:rPr lang="en-GB" i="1" dirty="0">
                <a:latin typeface="Aptos SemiBold" panose="020B0004020202020204" pitchFamily="34" charset="0"/>
              </a:rPr>
              <a:t>  example by recycling our waste”</a:t>
            </a:r>
          </a:p>
          <a:p>
            <a:pPr marL="0" indent="0">
              <a:buNone/>
            </a:pPr>
            <a:endParaRPr lang="en-GB" sz="1500" dirty="0">
              <a:latin typeface="Aptos SemiBold" panose="020B0004020202020204" pitchFamily="34" charset="0"/>
            </a:endParaRPr>
          </a:p>
          <a:p>
            <a:pPr marL="0" indent="0">
              <a:buNone/>
            </a:pPr>
            <a:r>
              <a:rPr lang="en-GB" sz="3100" dirty="0">
                <a:solidFill>
                  <a:schemeClr val="accent5">
                    <a:lumMod val="40000"/>
                    <a:lumOff val="60000"/>
                  </a:schemeClr>
                </a:solidFill>
                <a:latin typeface="Aptos ExtraBold" panose="020B0004020202020204" pitchFamily="34" charset="0"/>
              </a:rPr>
              <a:t>Anecdotes</a:t>
            </a:r>
            <a:r>
              <a:rPr lang="en-GB" dirty="0">
                <a:latin typeface="Aptos SemiBold" panose="020B0004020202020204" pitchFamily="34" charset="0"/>
              </a:rPr>
              <a:t> are a </a:t>
            </a:r>
            <a:r>
              <a:rPr lang="en-GB" dirty="0">
                <a:solidFill>
                  <a:schemeClr val="accent5">
                    <a:lumMod val="20000"/>
                    <a:lumOff val="80000"/>
                  </a:schemeClr>
                </a:solidFill>
                <a:latin typeface="Aptos SemiBold" panose="020B0004020202020204" pitchFamily="34" charset="0"/>
              </a:rPr>
              <a:t>short story </a:t>
            </a:r>
            <a:r>
              <a:rPr lang="en-GB" dirty="0">
                <a:latin typeface="Aptos SemiBold" panose="020B0004020202020204" pitchFamily="34" charset="0"/>
              </a:rPr>
              <a:t>that develop </a:t>
            </a:r>
          </a:p>
          <a:p>
            <a:pPr marL="0" indent="0">
              <a:buNone/>
            </a:pPr>
            <a:r>
              <a:rPr lang="en-GB" dirty="0">
                <a:latin typeface="Aptos SemiBold" panose="020B0004020202020204" pitchFamily="34" charset="0"/>
              </a:rPr>
              <a:t>ideas and make them real and relatable:     </a:t>
            </a:r>
          </a:p>
          <a:p>
            <a:pPr marL="0" indent="0">
              <a:buNone/>
            </a:pPr>
            <a:endParaRPr lang="en-GB" sz="100" i="1" dirty="0">
              <a:latin typeface="Aptos SemiBold" panose="020B0004020202020204" pitchFamily="34" charset="0"/>
            </a:endParaRPr>
          </a:p>
          <a:p>
            <a:pPr marL="0" indent="0">
              <a:buNone/>
            </a:pPr>
            <a:r>
              <a:rPr lang="en-GB" i="1" dirty="0">
                <a:latin typeface="Aptos SemiBold" panose="020B0004020202020204" pitchFamily="34" charset="0"/>
              </a:rPr>
              <a:t>“The need to take more risks reminds me of the </a:t>
            </a:r>
          </a:p>
          <a:p>
            <a:pPr marL="0" indent="0">
              <a:buNone/>
            </a:pPr>
            <a:r>
              <a:rPr lang="en-GB" i="1" dirty="0">
                <a:latin typeface="Aptos SemiBold" panose="020B0004020202020204" pitchFamily="34" charset="0"/>
              </a:rPr>
              <a:t>  time I tried the Tower of Terror at Disney World”</a:t>
            </a:r>
          </a:p>
          <a:p>
            <a:pPr marL="0" indent="0">
              <a:buNone/>
            </a:pPr>
            <a:endParaRPr lang="en-GB" sz="1500" dirty="0">
              <a:latin typeface="Aptos SemiBold" panose="020B0004020202020204" pitchFamily="34" charset="0"/>
            </a:endParaRPr>
          </a:p>
          <a:p>
            <a:pPr marL="0" indent="0">
              <a:buNone/>
            </a:pPr>
            <a:r>
              <a:rPr lang="en-GB" sz="3100" dirty="0">
                <a:solidFill>
                  <a:schemeClr val="accent5">
                    <a:lumMod val="40000"/>
                    <a:lumOff val="60000"/>
                  </a:schemeClr>
                </a:solidFill>
                <a:latin typeface="Aptos ExtraBold" panose="020B0004020202020204" pitchFamily="34" charset="0"/>
              </a:rPr>
              <a:t>Analogies</a:t>
            </a:r>
            <a:r>
              <a:rPr lang="en-GB" dirty="0">
                <a:latin typeface="Aptos SemiBold" panose="020B0004020202020204" pitchFamily="34" charset="0"/>
              </a:rPr>
              <a:t> make a </a:t>
            </a:r>
            <a:r>
              <a:rPr lang="en-GB" dirty="0">
                <a:solidFill>
                  <a:schemeClr val="accent5">
                    <a:lumMod val="20000"/>
                    <a:lumOff val="80000"/>
                  </a:schemeClr>
                </a:solidFill>
                <a:latin typeface="Aptos SemiBold" panose="020B0004020202020204" pitchFamily="34" charset="0"/>
              </a:rPr>
              <a:t>comparison</a:t>
            </a:r>
            <a:r>
              <a:rPr lang="en-GB" dirty="0">
                <a:latin typeface="Aptos SemiBold" panose="020B0004020202020204" pitchFamily="34" charset="0"/>
              </a:rPr>
              <a:t> with something </a:t>
            </a:r>
          </a:p>
          <a:p>
            <a:pPr marL="0" indent="0">
              <a:buNone/>
            </a:pPr>
            <a:r>
              <a:rPr lang="en-GB" dirty="0">
                <a:latin typeface="Aptos SemiBold" panose="020B0004020202020204" pitchFamily="34" charset="0"/>
              </a:rPr>
              <a:t>familiar to explain or clarify more clearly.</a:t>
            </a:r>
          </a:p>
          <a:p>
            <a:pPr marL="0" indent="0">
              <a:buNone/>
            </a:pPr>
            <a:endParaRPr lang="en-GB" sz="100" dirty="0">
              <a:latin typeface="Aptos SemiBold" panose="020B0004020202020204" pitchFamily="34" charset="0"/>
            </a:endParaRPr>
          </a:p>
          <a:p>
            <a:pPr marL="0" indent="0">
              <a:buNone/>
            </a:pPr>
            <a:r>
              <a:rPr lang="en-GB" i="1" dirty="0">
                <a:latin typeface="Aptos SemiBold" panose="020B0004020202020204" pitchFamily="34" charset="0"/>
              </a:rPr>
              <a:t>“Oracy is to speaking, what Literacy is to reading”</a:t>
            </a:r>
            <a:endParaRPr lang="en-JE" i="1" dirty="0">
              <a:latin typeface="Aptos SemiBold" panose="020B0004020202020204" pitchFamily="34" charset="0"/>
            </a:endParaRPr>
          </a:p>
        </p:txBody>
      </p:sp>
      <p:sp>
        <p:nvSpPr>
          <p:cNvPr id="11" name="Content Placeholder 10">
            <a:extLst>
              <a:ext uri="{FF2B5EF4-FFF2-40B4-BE49-F238E27FC236}">
                <a16:creationId xmlns:a16="http://schemas.microsoft.com/office/drawing/2014/main" id="{FB0FE6FB-3C9C-C41B-87C2-2E0E5C33B0F4}"/>
              </a:ext>
            </a:extLst>
          </p:cNvPr>
          <p:cNvSpPr>
            <a:spLocks noGrp="1"/>
          </p:cNvSpPr>
          <p:nvPr>
            <p:ph sz="half" idx="1"/>
          </p:nvPr>
        </p:nvSpPr>
        <p:spPr>
          <a:xfrm>
            <a:off x="85458" y="1860227"/>
            <a:ext cx="5640223" cy="4039071"/>
          </a:xfrm>
        </p:spPr>
        <p:txBody>
          <a:bodyPr>
            <a:normAutofit/>
          </a:bodyPr>
          <a:lstStyle/>
          <a:p>
            <a:pPr marL="0" indent="0">
              <a:buNone/>
            </a:pPr>
            <a:r>
              <a:rPr lang="en-GB" sz="4000" b="1">
                <a:latin typeface="Aptos Black" panose="020B0004020202020204" pitchFamily="34" charset="0"/>
              </a:rPr>
              <a:t>  Examples, Anecdotes</a:t>
            </a:r>
          </a:p>
          <a:p>
            <a:pPr marL="0" indent="0">
              <a:buNone/>
            </a:pPr>
            <a:r>
              <a:rPr lang="en-GB" sz="4000" b="1">
                <a:latin typeface="Aptos Black" panose="020B0004020202020204" pitchFamily="34" charset="0"/>
              </a:rPr>
              <a:t>  and Analogies</a:t>
            </a:r>
          </a:p>
          <a:p>
            <a:pPr marL="0" indent="0">
              <a:buNone/>
            </a:pPr>
            <a:r>
              <a:rPr lang="en-GB" sz="4000" b="1">
                <a:latin typeface="Aptos Black" panose="020B0004020202020204" pitchFamily="34" charset="0"/>
              </a:rPr>
              <a:t> </a:t>
            </a:r>
            <a:endParaRPr lang="en-JE" sz="4000" b="1">
              <a:latin typeface="Aptos Black" panose="020B0004020202020204" pitchFamily="34" charset="0"/>
            </a:endParaRPr>
          </a:p>
        </p:txBody>
      </p:sp>
      <p:sp>
        <p:nvSpPr>
          <p:cNvPr id="2" name="TextBox 1">
            <a:extLst>
              <a:ext uri="{FF2B5EF4-FFF2-40B4-BE49-F238E27FC236}">
                <a16:creationId xmlns:a16="http://schemas.microsoft.com/office/drawing/2014/main" id="{2F7A756B-9801-032B-96F9-3C715EA36E6A}"/>
              </a:ext>
            </a:extLst>
          </p:cNvPr>
          <p:cNvSpPr txBox="1"/>
          <p:nvPr/>
        </p:nvSpPr>
        <p:spPr>
          <a:xfrm>
            <a:off x="5212935" y="3948157"/>
            <a:ext cx="184731" cy="369332"/>
          </a:xfrm>
          <a:prstGeom prst="rect">
            <a:avLst/>
          </a:prstGeom>
          <a:noFill/>
        </p:spPr>
        <p:txBody>
          <a:bodyPr wrap="none" rtlCol="0">
            <a:spAutoFit/>
          </a:bodyPr>
          <a:lstStyle/>
          <a:p>
            <a:endParaRPr lang="en-GB"/>
          </a:p>
        </p:txBody>
      </p:sp>
      <p:pic>
        <p:nvPicPr>
          <p:cNvPr id="6154" name="Picture 10" descr="Adobe Stock">
            <a:extLst>
              <a:ext uri="{FF2B5EF4-FFF2-40B4-BE49-F238E27FC236}">
                <a16:creationId xmlns:a16="http://schemas.microsoft.com/office/drawing/2014/main" id="{8F328C36-AFEC-D29C-8DDF-7D8EC26FF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44" y="3489386"/>
            <a:ext cx="4967756" cy="23901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uzzle pieces in different colors&#10;&#10;AI-generated content may be incorrect.">
            <a:extLst>
              <a:ext uri="{FF2B5EF4-FFF2-40B4-BE49-F238E27FC236}">
                <a16:creationId xmlns:a16="http://schemas.microsoft.com/office/drawing/2014/main" id="{41086B77-237A-E561-EE66-F0DFB2B88DA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53392" y="148623"/>
            <a:ext cx="1351195" cy="1368568"/>
          </a:xfrm>
          <a:prstGeom prst="rect">
            <a:avLst/>
          </a:prstGeom>
        </p:spPr>
      </p:pic>
    </p:spTree>
    <p:extLst>
      <p:ext uri="{BB962C8B-B14F-4D97-AF65-F5344CB8AC3E}">
        <p14:creationId xmlns:p14="http://schemas.microsoft.com/office/powerpoint/2010/main" val="4287860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E5CDC87-1C99-3186-CC35-DF89D253368D}"/>
            </a:ext>
          </a:extLst>
        </p:cNvPr>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20917829-8D75-BB48-31EB-76F70EF30D89}"/>
              </a:ext>
            </a:extLst>
          </p:cNvPr>
          <p:cNvPicPr>
            <a:picLocks noChangeAspect="1"/>
          </p:cNvPicPr>
          <p:nvPr/>
        </p:nvPicPr>
        <p:blipFill>
          <a:blip r:embed="rId2"/>
          <a:stretch>
            <a:fillRect/>
          </a:stretch>
        </p:blipFill>
        <p:spPr>
          <a:xfrm>
            <a:off x="-1" y="0"/>
            <a:ext cx="12192000" cy="6978772"/>
          </a:xfrm>
          <a:prstGeom prst="rect">
            <a:avLst/>
          </a:prstGeom>
        </p:spPr>
      </p:pic>
      <p:sp>
        <p:nvSpPr>
          <p:cNvPr id="16" name="Title 15">
            <a:extLst>
              <a:ext uri="{FF2B5EF4-FFF2-40B4-BE49-F238E27FC236}">
                <a16:creationId xmlns:a16="http://schemas.microsoft.com/office/drawing/2014/main" id="{56F6FBA2-3372-0FF6-7A96-E36B406F6881}"/>
              </a:ext>
            </a:extLst>
          </p:cNvPr>
          <p:cNvSpPr>
            <a:spLocks noGrp="1"/>
          </p:cNvSpPr>
          <p:nvPr>
            <p:ph type="title" idx="4294967295"/>
          </p:nvPr>
        </p:nvSpPr>
        <p:spPr>
          <a:xfrm>
            <a:off x="337545" y="1"/>
            <a:ext cx="9517656" cy="1655180"/>
          </a:xfrm>
        </p:spPr>
        <p:txBody>
          <a:bodyPr>
            <a:normAutofit/>
          </a:bodyPr>
          <a:lstStyle/>
          <a:p>
            <a:pPr algn="ctr"/>
            <a:r>
              <a:rPr lang="en-GB" sz="4500">
                <a:solidFill>
                  <a:schemeClr val="bg1"/>
                </a:solidFill>
                <a:latin typeface="Aptos Black" panose="020B0004020202020204" pitchFamily="34" charset="0"/>
              </a:rPr>
              <a:t>            What Rhetorical Devices will </a:t>
            </a:r>
            <a:br>
              <a:rPr lang="en-GB" sz="4500">
                <a:solidFill>
                  <a:schemeClr val="bg1"/>
                </a:solidFill>
                <a:latin typeface="Aptos Black" panose="020B0004020202020204" pitchFamily="34" charset="0"/>
              </a:rPr>
            </a:br>
            <a:r>
              <a:rPr lang="en-GB" sz="4500">
                <a:solidFill>
                  <a:schemeClr val="bg1"/>
                </a:solidFill>
                <a:latin typeface="Aptos Black" panose="020B0004020202020204" pitchFamily="34" charset="0"/>
              </a:rPr>
              <a:t>              make my writing exciting?</a:t>
            </a:r>
            <a:endParaRPr lang="en-JE" sz="4500">
              <a:solidFill>
                <a:schemeClr val="bg1"/>
              </a:solidFill>
              <a:latin typeface="Bierstadt" panose="020B0004020202020204" pitchFamily="34" charset="0"/>
            </a:endParaRPr>
          </a:p>
        </p:txBody>
      </p:sp>
      <p:sp>
        <p:nvSpPr>
          <p:cNvPr id="9" name="Content Placeholder 8">
            <a:extLst>
              <a:ext uri="{FF2B5EF4-FFF2-40B4-BE49-F238E27FC236}">
                <a16:creationId xmlns:a16="http://schemas.microsoft.com/office/drawing/2014/main" id="{07B23F58-5E3C-CD71-83DA-CC5557D6074A}"/>
              </a:ext>
            </a:extLst>
          </p:cNvPr>
          <p:cNvSpPr>
            <a:spLocks noGrp="1"/>
          </p:cNvSpPr>
          <p:nvPr>
            <p:ph sz="half" idx="2"/>
          </p:nvPr>
        </p:nvSpPr>
        <p:spPr>
          <a:xfrm>
            <a:off x="5208731" y="1809733"/>
            <a:ext cx="6974860" cy="5220556"/>
          </a:xfrm>
        </p:spPr>
        <p:txBody>
          <a:bodyPr>
            <a:normAutofit lnSpcReduction="10000"/>
          </a:bodyPr>
          <a:lstStyle/>
          <a:p>
            <a:pPr marL="0" indent="0">
              <a:buNone/>
            </a:pPr>
            <a:r>
              <a:rPr lang="en-GB" sz="2400" dirty="0">
                <a:solidFill>
                  <a:schemeClr val="accent5">
                    <a:lumMod val="20000"/>
                    <a:lumOff val="80000"/>
                  </a:schemeClr>
                </a:solidFill>
                <a:latin typeface="Aptos ExtraBold" panose="020B0004020202020204" pitchFamily="34" charset="0"/>
              </a:rPr>
              <a:t>Imagery: </a:t>
            </a:r>
            <a:r>
              <a:rPr lang="en-GB" sz="2100" dirty="0">
                <a:latin typeface="Aptos SemiBold" panose="020B0004020202020204" pitchFamily="34" charset="0"/>
              </a:rPr>
              <a:t>vivid descriptive language that paints a </a:t>
            </a:r>
          </a:p>
          <a:p>
            <a:pPr marL="0" indent="0">
              <a:buNone/>
            </a:pPr>
            <a:r>
              <a:rPr lang="en-GB" sz="2100" dirty="0">
                <a:latin typeface="Aptos SemiBold" panose="020B0004020202020204" pitchFamily="34" charset="0"/>
              </a:rPr>
              <a:t>picture and appeals to the human senses to create a </a:t>
            </a:r>
          </a:p>
          <a:p>
            <a:pPr marL="0" indent="0">
              <a:buNone/>
            </a:pPr>
            <a:r>
              <a:rPr lang="en-GB" sz="2100" dirty="0">
                <a:latin typeface="Aptos SemiBold" panose="020B0004020202020204" pitchFamily="34" charset="0"/>
              </a:rPr>
              <a:t>physical response in the audience.</a:t>
            </a:r>
          </a:p>
          <a:p>
            <a:pPr marL="0" indent="0">
              <a:buNone/>
            </a:pPr>
            <a:r>
              <a:rPr lang="en-GB" sz="2100" i="1" dirty="0">
                <a:latin typeface="Aptos SemiBold" panose="020B0004020202020204" pitchFamily="34" charset="0"/>
              </a:rPr>
              <a:t>“She lights up a room”</a:t>
            </a:r>
          </a:p>
          <a:p>
            <a:pPr marL="0" indent="0">
              <a:buNone/>
            </a:pPr>
            <a:endParaRPr lang="en-GB" sz="400" dirty="0">
              <a:solidFill>
                <a:schemeClr val="accent5">
                  <a:lumMod val="20000"/>
                  <a:lumOff val="80000"/>
                </a:schemeClr>
              </a:solidFill>
              <a:latin typeface="Aptos ExtraBold" panose="020B0004020202020204" pitchFamily="34" charset="0"/>
            </a:endParaRPr>
          </a:p>
          <a:p>
            <a:pPr marL="0" indent="0">
              <a:buNone/>
            </a:pPr>
            <a:r>
              <a:rPr lang="en-GB" sz="2400" dirty="0">
                <a:solidFill>
                  <a:schemeClr val="accent5">
                    <a:lumMod val="20000"/>
                    <a:lumOff val="80000"/>
                  </a:schemeClr>
                </a:solidFill>
                <a:latin typeface="Aptos ExtraBold" panose="020B0004020202020204" pitchFamily="34" charset="0"/>
              </a:rPr>
              <a:t>Metaphors: </a:t>
            </a:r>
            <a:r>
              <a:rPr lang="en-GB" sz="2100" dirty="0">
                <a:latin typeface="Aptos SemiBold" panose="020B0004020202020204" pitchFamily="34" charset="0"/>
              </a:rPr>
              <a:t>A figure of speech that describes one thing </a:t>
            </a:r>
          </a:p>
          <a:p>
            <a:pPr marL="0" indent="0">
              <a:buNone/>
            </a:pPr>
            <a:r>
              <a:rPr lang="en-GB" sz="2100" dirty="0">
                <a:latin typeface="Aptos SemiBold" panose="020B0004020202020204" pitchFamily="34" charset="0"/>
              </a:rPr>
              <a:t>as another to give a clearer sense of what it is like.</a:t>
            </a:r>
          </a:p>
          <a:p>
            <a:pPr marL="0" indent="0">
              <a:buNone/>
            </a:pPr>
            <a:r>
              <a:rPr lang="en-GB" sz="2100" i="1" dirty="0">
                <a:latin typeface="Aptos SemiBold" panose="020B0004020202020204" pitchFamily="34" charset="0"/>
              </a:rPr>
              <a:t>“They were peas in a pod”</a:t>
            </a:r>
          </a:p>
          <a:p>
            <a:pPr marL="0" indent="0">
              <a:buNone/>
            </a:pPr>
            <a:r>
              <a:rPr lang="en-GB" sz="2100" i="1" dirty="0">
                <a:latin typeface="Aptos SemiBold" panose="020B0004020202020204" pitchFamily="34" charset="0"/>
              </a:rPr>
              <a:t>“Life is a rollercoaster”</a:t>
            </a:r>
          </a:p>
          <a:p>
            <a:pPr marL="0" indent="0">
              <a:buNone/>
            </a:pPr>
            <a:endParaRPr lang="en-GB" sz="400" dirty="0">
              <a:solidFill>
                <a:schemeClr val="accent5">
                  <a:lumMod val="20000"/>
                  <a:lumOff val="80000"/>
                </a:schemeClr>
              </a:solidFill>
              <a:latin typeface="Aptos ExtraBold" panose="020B0004020202020204" pitchFamily="34" charset="0"/>
            </a:endParaRPr>
          </a:p>
          <a:p>
            <a:pPr marL="0" indent="0">
              <a:buNone/>
            </a:pPr>
            <a:r>
              <a:rPr lang="en-GB" sz="2400" dirty="0">
                <a:solidFill>
                  <a:schemeClr val="accent5">
                    <a:lumMod val="20000"/>
                    <a:lumOff val="80000"/>
                  </a:schemeClr>
                </a:solidFill>
                <a:latin typeface="Aptos ExtraBold" panose="020B0004020202020204" pitchFamily="34" charset="0"/>
              </a:rPr>
              <a:t>Similes: </a:t>
            </a:r>
            <a:r>
              <a:rPr lang="en-GB" sz="2100" dirty="0">
                <a:latin typeface="Aptos SemiBold" panose="020B0004020202020204" pitchFamily="34" charset="0"/>
              </a:rPr>
              <a:t>A figure of speech that describes something </a:t>
            </a:r>
          </a:p>
          <a:p>
            <a:pPr marL="0" indent="0">
              <a:buNone/>
            </a:pPr>
            <a:r>
              <a:rPr lang="en-GB" sz="2100" dirty="0">
                <a:latin typeface="Aptos SemiBold" panose="020B0004020202020204" pitchFamily="34" charset="0"/>
              </a:rPr>
              <a:t>as similar to something else using ‘like’ or ‘as’.</a:t>
            </a:r>
          </a:p>
          <a:p>
            <a:pPr marL="0" indent="0">
              <a:buNone/>
            </a:pPr>
            <a:r>
              <a:rPr lang="en-GB" sz="2100" i="1" dirty="0">
                <a:latin typeface="Aptos SemiBold" panose="020B0004020202020204" pitchFamily="34" charset="0"/>
              </a:rPr>
              <a:t>“It hit me like a ton of bricks”</a:t>
            </a:r>
          </a:p>
          <a:p>
            <a:pPr marL="0" indent="0">
              <a:buNone/>
            </a:pPr>
            <a:r>
              <a:rPr lang="en-GB" sz="2100" i="1" dirty="0">
                <a:latin typeface="Aptos SemiBold" panose="020B0004020202020204" pitchFamily="34" charset="0"/>
              </a:rPr>
              <a:t>“She must be as blind as a bat”</a:t>
            </a:r>
          </a:p>
          <a:p>
            <a:pPr marL="0" indent="0">
              <a:buNone/>
            </a:pPr>
            <a:endParaRPr lang="en-GB" sz="2200" dirty="0">
              <a:latin typeface="Aptos ExtraBold" panose="020B0004020202020204" pitchFamily="34" charset="0"/>
            </a:endParaRPr>
          </a:p>
          <a:p>
            <a:pPr marL="0" indent="0">
              <a:buNone/>
            </a:pPr>
            <a:endParaRPr lang="en-JE" dirty="0">
              <a:latin typeface="Aptos SemiBold" panose="020B0004020202020204" pitchFamily="34" charset="0"/>
            </a:endParaRPr>
          </a:p>
        </p:txBody>
      </p:sp>
      <p:sp>
        <p:nvSpPr>
          <p:cNvPr id="11" name="Content Placeholder 10">
            <a:extLst>
              <a:ext uri="{FF2B5EF4-FFF2-40B4-BE49-F238E27FC236}">
                <a16:creationId xmlns:a16="http://schemas.microsoft.com/office/drawing/2014/main" id="{A996F047-A1BE-4DBF-7AD9-FEAD171B4713}"/>
              </a:ext>
            </a:extLst>
          </p:cNvPr>
          <p:cNvSpPr>
            <a:spLocks noGrp="1"/>
          </p:cNvSpPr>
          <p:nvPr>
            <p:ph sz="half" idx="1"/>
          </p:nvPr>
        </p:nvSpPr>
        <p:spPr>
          <a:xfrm>
            <a:off x="155954" y="1899642"/>
            <a:ext cx="5640223" cy="4039071"/>
          </a:xfrm>
        </p:spPr>
        <p:txBody>
          <a:bodyPr>
            <a:normAutofit/>
          </a:bodyPr>
          <a:lstStyle/>
          <a:p>
            <a:pPr marL="0" indent="0">
              <a:buNone/>
            </a:pPr>
            <a:r>
              <a:rPr lang="en-GB" sz="4000" b="1" dirty="0">
                <a:latin typeface="Aptos Black" panose="020B0004020202020204" pitchFamily="34" charset="0"/>
              </a:rPr>
              <a:t>Imagery/Metaphors Similes</a:t>
            </a:r>
          </a:p>
          <a:p>
            <a:pPr marL="0" indent="0">
              <a:buNone/>
            </a:pPr>
            <a:r>
              <a:rPr lang="en-GB" sz="4000" b="1" dirty="0">
                <a:latin typeface="Aptos Black" panose="020B0004020202020204" pitchFamily="34" charset="0"/>
              </a:rPr>
              <a:t> </a:t>
            </a:r>
            <a:endParaRPr lang="en-JE" sz="4000" b="1" dirty="0">
              <a:latin typeface="Aptos Black" panose="020B0004020202020204" pitchFamily="34" charset="0"/>
            </a:endParaRPr>
          </a:p>
        </p:txBody>
      </p:sp>
      <p:sp>
        <p:nvSpPr>
          <p:cNvPr id="2" name="TextBox 1">
            <a:extLst>
              <a:ext uri="{FF2B5EF4-FFF2-40B4-BE49-F238E27FC236}">
                <a16:creationId xmlns:a16="http://schemas.microsoft.com/office/drawing/2014/main" id="{505FC611-DFED-E53D-147F-2A3103D8E58E}"/>
              </a:ext>
            </a:extLst>
          </p:cNvPr>
          <p:cNvSpPr txBox="1"/>
          <p:nvPr/>
        </p:nvSpPr>
        <p:spPr>
          <a:xfrm>
            <a:off x="5212935" y="3948157"/>
            <a:ext cx="184731" cy="369332"/>
          </a:xfrm>
          <a:prstGeom prst="rect">
            <a:avLst/>
          </a:prstGeom>
          <a:noFill/>
        </p:spPr>
        <p:txBody>
          <a:bodyPr wrap="none" rtlCol="0">
            <a:spAutoFit/>
          </a:bodyPr>
          <a:lstStyle/>
          <a:p>
            <a:endParaRPr lang="en-GB"/>
          </a:p>
        </p:txBody>
      </p:sp>
      <p:sp>
        <p:nvSpPr>
          <p:cNvPr id="3" name="TextBox 2">
            <a:extLst>
              <a:ext uri="{FF2B5EF4-FFF2-40B4-BE49-F238E27FC236}">
                <a16:creationId xmlns:a16="http://schemas.microsoft.com/office/drawing/2014/main" id="{7FE22D6D-2647-BDB8-33ED-875E52C8C357}"/>
              </a:ext>
            </a:extLst>
          </p:cNvPr>
          <p:cNvSpPr txBox="1"/>
          <p:nvPr/>
        </p:nvSpPr>
        <p:spPr>
          <a:xfrm>
            <a:off x="5208731" y="3734512"/>
            <a:ext cx="184731" cy="369332"/>
          </a:xfrm>
          <a:prstGeom prst="rect">
            <a:avLst/>
          </a:prstGeom>
          <a:noFill/>
        </p:spPr>
        <p:txBody>
          <a:bodyPr wrap="none" rtlCol="0">
            <a:spAutoFit/>
          </a:bodyPr>
          <a:lstStyle/>
          <a:p>
            <a:endParaRPr lang="en-GB"/>
          </a:p>
        </p:txBody>
      </p:sp>
      <p:pic>
        <p:nvPicPr>
          <p:cNvPr id="7174" name="Picture 6" descr="Illustrations Images - Free Download on ...">
            <a:extLst>
              <a:ext uri="{FF2B5EF4-FFF2-40B4-BE49-F238E27FC236}">
                <a16:creationId xmlns:a16="http://schemas.microsoft.com/office/drawing/2014/main" id="{B88E9FB9-4FDC-911E-B80A-F3CA11293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585" y="3278231"/>
            <a:ext cx="3180511" cy="31805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uzzle pieces in different colors&#10;&#10;AI-generated content may be incorrect.">
            <a:extLst>
              <a:ext uri="{FF2B5EF4-FFF2-40B4-BE49-F238E27FC236}">
                <a16:creationId xmlns:a16="http://schemas.microsoft.com/office/drawing/2014/main" id="{5667087D-4EDF-B866-049B-03E789D8C35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53392" y="148623"/>
            <a:ext cx="1351195" cy="1368568"/>
          </a:xfrm>
          <a:prstGeom prst="rect">
            <a:avLst/>
          </a:prstGeom>
        </p:spPr>
      </p:pic>
    </p:spTree>
    <p:extLst>
      <p:ext uri="{BB962C8B-B14F-4D97-AF65-F5344CB8AC3E}">
        <p14:creationId xmlns:p14="http://schemas.microsoft.com/office/powerpoint/2010/main" val="371855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D7360B2-0462-4907-42FE-D97A713BFC50}"/>
            </a:ext>
          </a:extLst>
        </p:cNvPr>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57D9B71E-5824-85C3-E0EB-6EC95B620E2C}"/>
              </a:ext>
            </a:extLst>
          </p:cNvPr>
          <p:cNvPicPr>
            <a:picLocks noChangeAspect="1"/>
          </p:cNvPicPr>
          <p:nvPr/>
        </p:nvPicPr>
        <p:blipFill>
          <a:blip r:embed="rId2"/>
          <a:stretch>
            <a:fillRect/>
          </a:stretch>
        </p:blipFill>
        <p:spPr>
          <a:xfrm>
            <a:off x="0" y="0"/>
            <a:ext cx="12192000" cy="6978772"/>
          </a:xfrm>
          <a:prstGeom prst="rect">
            <a:avLst/>
          </a:prstGeom>
        </p:spPr>
      </p:pic>
      <p:sp>
        <p:nvSpPr>
          <p:cNvPr id="16" name="Title 15">
            <a:extLst>
              <a:ext uri="{FF2B5EF4-FFF2-40B4-BE49-F238E27FC236}">
                <a16:creationId xmlns:a16="http://schemas.microsoft.com/office/drawing/2014/main" id="{D756D3DE-D7AA-7D5B-373A-A7F1E33EE5FE}"/>
              </a:ext>
            </a:extLst>
          </p:cNvPr>
          <p:cNvSpPr>
            <a:spLocks noGrp="1"/>
          </p:cNvSpPr>
          <p:nvPr>
            <p:ph type="title" idx="4294967295"/>
          </p:nvPr>
        </p:nvSpPr>
        <p:spPr>
          <a:xfrm>
            <a:off x="337545" y="1"/>
            <a:ext cx="9568456" cy="1655180"/>
          </a:xfrm>
        </p:spPr>
        <p:txBody>
          <a:bodyPr>
            <a:normAutofit/>
          </a:bodyPr>
          <a:lstStyle/>
          <a:p>
            <a:pPr algn="ctr"/>
            <a:r>
              <a:rPr lang="en-GB" sz="4500">
                <a:solidFill>
                  <a:schemeClr val="bg1"/>
                </a:solidFill>
                <a:latin typeface="Aptos Black" panose="020B0004020202020204" pitchFamily="34" charset="0"/>
              </a:rPr>
              <a:t>         What Rhetorical Devices will </a:t>
            </a:r>
            <a:br>
              <a:rPr lang="en-GB" sz="4500">
                <a:solidFill>
                  <a:schemeClr val="bg1"/>
                </a:solidFill>
                <a:latin typeface="Aptos Black" panose="020B0004020202020204" pitchFamily="34" charset="0"/>
              </a:rPr>
            </a:br>
            <a:r>
              <a:rPr lang="en-GB" sz="4500">
                <a:solidFill>
                  <a:schemeClr val="bg1"/>
                </a:solidFill>
                <a:latin typeface="Aptos Black" panose="020B0004020202020204" pitchFamily="34" charset="0"/>
              </a:rPr>
              <a:t>          make my writing exciting?</a:t>
            </a:r>
            <a:endParaRPr lang="en-JE" sz="4500">
              <a:solidFill>
                <a:schemeClr val="bg1"/>
              </a:solidFill>
              <a:latin typeface="Bierstadt" panose="020B0004020202020204" pitchFamily="34" charset="0"/>
            </a:endParaRPr>
          </a:p>
        </p:txBody>
      </p:sp>
      <p:sp>
        <p:nvSpPr>
          <p:cNvPr id="9" name="Content Placeholder 8">
            <a:extLst>
              <a:ext uri="{FF2B5EF4-FFF2-40B4-BE49-F238E27FC236}">
                <a16:creationId xmlns:a16="http://schemas.microsoft.com/office/drawing/2014/main" id="{21AFFF93-F8ED-2024-D50F-7FF41BDA37A7}"/>
              </a:ext>
            </a:extLst>
          </p:cNvPr>
          <p:cNvSpPr>
            <a:spLocks noGrp="1"/>
          </p:cNvSpPr>
          <p:nvPr>
            <p:ph sz="half" idx="2"/>
          </p:nvPr>
        </p:nvSpPr>
        <p:spPr>
          <a:xfrm>
            <a:off x="5204527" y="1899641"/>
            <a:ext cx="6974860" cy="4907504"/>
          </a:xfrm>
        </p:spPr>
        <p:txBody>
          <a:bodyPr>
            <a:normAutofit/>
          </a:bodyPr>
          <a:lstStyle/>
          <a:p>
            <a:pPr marL="0" indent="0">
              <a:buNone/>
            </a:pPr>
            <a:r>
              <a:rPr lang="en-GB" sz="2400" dirty="0">
                <a:solidFill>
                  <a:schemeClr val="accent5">
                    <a:lumMod val="20000"/>
                    <a:lumOff val="80000"/>
                  </a:schemeClr>
                </a:solidFill>
                <a:latin typeface="Aptos ExtraBold" panose="020B0004020202020204" pitchFamily="34" charset="0"/>
              </a:rPr>
              <a:t>Rhyme: </a:t>
            </a:r>
            <a:r>
              <a:rPr lang="en-GB" sz="2100" dirty="0">
                <a:latin typeface="Aptos ExtraBold" panose="020B0004020202020204" pitchFamily="34" charset="0"/>
              </a:rPr>
              <a:t>A repetition of similar sounds</a:t>
            </a:r>
          </a:p>
          <a:p>
            <a:pPr marL="0" indent="0">
              <a:buNone/>
            </a:pPr>
            <a:r>
              <a:rPr lang="en-GB" sz="2100" i="1" dirty="0">
                <a:latin typeface="Aptos SemiBold" panose="020B0004020202020204" pitchFamily="34" charset="0"/>
              </a:rPr>
              <a:t>“The juicing sensation that’s sweeping the nation!”</a:t>
            </a:r>
          </a:p>
          <a:p>
            <a:pPr marL="0" indent="0">
              <a:buNone/>
            </a:pPr>
            <a:endParaRPr lang="en-GB" sz="200" dirty="0">
              <a:solidFill>
                <a:schemeClr val="accent5">
                  <a:lumMod val="20000"/>
                  <a:lumOff val="80000"/>
                </a:schemeClr>
              </a:solidFill>
              <a:latin typeface="Aptos ExtraBold" panose="020B0004020202020204" pitchFamily="34" charset="0"/>
            </a:endParaRPr>
          </a:p>
          <a:p>
            <a:pPr marL="0" indent="0">
              <a:buNone/>
            </a:pPr>
            <a:r>
              <a:rPr lang="en-GB" sz="2400" dirty="0">
                <a:solidFill>
                  <a:schemeClr val="accent5">
                    <a:lumMod val="20000"/>
                    <a:lumOff val="80000"/>
                  </a:schemeClr>
                </a:solidFill>
                <a:latin typeface="Aptos ExtraBold" panose="020B0004020202020204" pitchFamily="34" charset="0"/>
              </a:rPr>
              <a:t>Slogan: </a:t>
            </a:r>
            <a:r>
              <a:rPr lang="en-GB" sz="2100" dirty="0">
                <a:latin typeface="Aptos ExtraBold" panose="020B0004020202020204" pitchFamily="34" charset="0"/>
              </a:rPr>
              <a:t>A short, catchy phrase that is easy to </a:t>
            </a:r>
          </a:p>
          <a:p>
            <a:pPr marL="0" indent="0">
              <a:buNone/>
            </a:pPr>
            <a:r>
              <a:rPr lang="en-GB" sz="2100" dirty="0">
                <a:latin typeface="Aptos ExtraBold" panose="020B0004020202020204" pitchFamily="34" charset="0"/>
              </a:rPr>
              <a:t>remember.</a:t>
            </a:r>
          </a:p>
          <a:p>
            <a:pPr marL="0" indent="0">
              <a:buNone/>
            </a:pPr>
            <a:r>
              <a:rPr lang="en-GB" sz="2100" i="1" dirty="0">
                <a:latin typeface="Aptos SemiBold" panose="020B0004020202020204" pitchFamily="34" charset="0"/>
              </a:rPr>
              <a:t>‘Believe in Better’ (Sky)      “Just do it”  (Nike)</a:t>
            </a:r>
            <a:endParaRPr lang="en-GB" sz="800" dirty="0">
              <a:latin typeface="Aptos ExtraBold" panose="020B0004020202020204" pitchFamily="34" charset="0"/>
            </a:endParaRPr>
          </a:p>
          <a:p>
            <a:pPr marL="0" indent="0">
              <a:buNone/>
            </a:pPr>
            <a:endParaRPr lang="en-GB" sz="200" dirty="0">
              <a:solidFill>
                <a:schemeClr val="accent5">
                  <a:lumMod val="20000"/>
                  <a:lumOff val="80000"/>
                </a:schemeClr>
              </a:solidFill>
              <a:latin typeface="Aptos ExtraBold" panose="020B0004020202020204" pitchFamily="34" charset="0"/>
            </a:endParaRPr>
          </a:p>
          <a:p>
            <a:pPr marL="0" indent="0">
              <a:buNone/>
            </a:pPr>
            <a:r>
              <a:rPr lang="en-GB" sz="2400" dirty="0">
                <a:solidFill>
                  <a:schemeClr val="accent5">
                    <a:lumMod val="20000"/>
                    <a:lumOff val="80000"/>
                  </a:schemeClr>
                </a:solidFill>
                <a:latin typeface="Aptos ExtraBold" panose="020B0004020202020204" pitchFamily="34" charset="0"/>
              </a:rPr>
              <a:t>Quote: </a:t>
            </a:r>
            <a:r>
              <a:rPr lang="en-GB" sz="2100" dirty="0">
                <a:latin typeface="Aptos ExtraBold" panose="020B0004020202020204" pitchFamily="34" charset="0"/>
              </a:rPr>
              <a:t>Repeating the exact words written or spoken </a:t>
            </a:r>
          </a:p>
          <a:p>
            <a:pPr marL="0" indent="0">
              <a:buNone/>
            </a:pPr>
            <a:r>
              <a:rPr lang="en-GB" sz="2100" dirty="0">
                <a:latin typeface="Aptos ExtraBold" panose="020B0004020202020204" pitchFamily="34" charset="0"/>
              </a:rPr>
              <a:t>by another person.</a:t>
            </a:r>
          </a:p>
          <a:p>
            <a:pPr marL="0" indent="0">
              <a:buNone/>
            </a:pPr>
            <a:r>
              <a:rPr lang="en-GB" sz="2100" i="1" dirty="0">
                <a:latin typeface="Aptos ExtraBold" panose="020B0004020202020204" pitchFamily="34" charset="0"/>
              </a:rPr>
              <a:t>“</a:t>
            </a:r>
            <a:r>
              <a:rPr lang="en-GB" sz="2100" i="1" dirty="0">
                <a:latin typeface="Aptos SemiBold" panose="020B0004020202020204" pitchFamily="34" charset="0"/>
              </a:rPr>
              <a:t>Be the change you wish to see in the world” (Gandhi)</a:t>
            </a:r>
          </a:p>
          <a:p>
            <a:pPr marL="0" indent="0">
              <a:buNone/>
            </a:pPr>
            <a:r>
              <a:rPr lang="en-GB" sz="2100" i="1" dirty="0">
                <a:latin typeface="Aptos SemiBold" panose="020B0004020202020204" pitchFamily="34" charset="0"/>
              </a:rPr>
              <a:t>“Genius is one percent inspiration and ninety percent </a:t>
            </a:r>
          </a:p>
          <a:p>
            <a:pPr marL="0" indent="0">
              <a:buNone/>
            </a:pPr>
            <a:r>
              <a:rPr lang="en-GB" sz="2100" i="1" dirty="0">
                <a:latin typeface="Aptos SemiBold" panose="020B0004020202020204" pitchFamily="34" charset="0"/>
              </a:rPr>
              <a:t>  perspiration” (Thomas Edison)</a:t>
            </a:r>
            <a:endParaRPr lang="en-GB" sz="2200" i="1" dirty="0">
              <a:latin typeface="Aptos SemiBold" panose="020B0004020202020204" pitchFamily="34" charset="0"/>
            </a:endParaRPr>
          </a:p>
          <a:p>
            <a:pPr marL="0" indent="0">
              <a:buNone/>
            </a:pPr>
            <a:endParaRPr lang="en-JE" dirty="0">
              <a:latin typeface="Aptos SemiBold" panose="020B0004020202020204" pitchFamily="34" charset="0"/>
            </a:endParaRPr>
          </a:p>
        </p:txBody>
      </p:sp>
      <p:sp>
        <p:nvSpPr>
          <p:cNvPr id="11" name="Content Placeholder 10">
            <a:extLst>
              <a:ext uri="{FF2B5EF4-FFF2-40B4-BE49-F238E27FC236}">
                <a16:creationId xmlns:a16="http://schemas.microsoft.com/office/drawing/2014/main" id="{2B3A8F80-7E5F-916D-DEA0-EDB872B79B35}"/>
              </a:ext>
            </a:extLst>
          </p:cNvPr>
          <p:cNvSpPr>
            <a:spLocks noGrp="1"/>
          </p:cNvSpPr>
          <p:nvPr>
            <p:ph sz="half" idx="1"/>
          </p:nvPr>
        </p:nvSpPr>
        <p:spPr>
          <a:xfrm>
            <a:off x="275595" y="1899642"/>
            <a:ext cx="5640223" cy="4039071"/>
          </a:xfrm>
        </p:spPr>
        <p:txBody>
          <a:bodyPr>
            <a:normAutofit/>
          </a:bodyPr>
          <a:lstStyle/>
          <a:p>
            <a:pPr marL="0" indent="0">
              <a:buNone/>
            </a:pPr>
            <a:r>
              <a:rPr lang="en-GB" sz="4000" b="1" dirty="0">
                <a:latin typeface="Aptos Black" panose="020B0004020202020204" pitchFamily="34" charset="0"/>
              </a:rPr>
              <a:t>Rhymes/Slogans Quotes </a:t>
            </a:r>
            <a:endParaRPr lang="en-JE" sz="4000" b="1" dirty="0">
              <a:latin typeface="Aptos Black" panose="020B0004020202020204" pitchFamily="34" charset="0"/>
            </a:endParaRPr>
          </a:p>
        </p:txBody>
      </p:sp>
      <p:sp>
        <p:nvSpPr>
          <p:cNvPr id="2" name="TextBox 1">
            <a:extLst>
              <a:ext uri="{FF2B5EF4-FFF2-40B4-BE49-F238E27FC236}">
                <a16:creationId xmlns:a16="http://schemas.microsoft.com/office/drawing/2014/main" id="{C746D511-F1EF-38BF-D718-FEA4DD76B18B}"/>
              </a:ext>
            </a:extLst>
          </p:cNvPr>
          <p:cNvSpPr txBox="1"/>
          <p:nvPr/>
        </p:nvSpPr>
        <p:spPr>
          <a:xfrm>
            <a:off x="5212935" y="3948157"/>
            <a:ext cx="184731" cy="369332"/>
          </a:xfrm>
          <a:prstGeom prst="rect">
            <a:avLst/>
          </a:prstGeom>
          <a:noFill/>
        </p:spPr>
        <p:txBody>
          <a:bodyPr wrap="none" rtlCol="0">
            <a:spAutoFit/>
          </a:bodyPr>
          <a:lstStyle/>
          <a:p>
            <a:endParaRPr lang="en-GB"/>
          </a:p>
        </p:txBody>
      </p:sp>
      <p:sp>
        <p:nvSpPr>
          <p:cNvPr id="3" name="TextBox 2">
            <a:extLst>
              <a:ext uri="{FF2B5EF4-FFF2-40B4-BE49-F238E27FC236}">
                <a16:creationId xmlns:a16="http://schemas.microsoft.com/office/drawing/2014/main" id="{92E6F6C2-6F03-B02B-E913-A05301234B58}"/>
              </a:ext>
            </a:extLst>
          </p:cNvPr>
          <p:cNvSpPr txBox="1"/>
          <p:nvPr/>
        </p:nvSpPr>
        <p:spPr>
          <a:xfrm>
            <a:off x="5208731" y="3734512"/>
            <a:ext cx="184731" cy="369332"/>
          </a:xfrm>
          <a:prstGeom prst="rect">
            <a:avLst/>
          </a:prstGeom>
          <a:noFill/>
        </p:spPr>
        <p:txBody>
          <a:bodyPr wrap="none" rtlCol="0">
            <a:spAutoFit/>
          </a:bodyPr>
          <a:lstStyle/>
          <a:p>
            <a:endParaRPr lang="en-GB"/>
          </a:p>
        </p:txBody>
      </p:sp>
      <p:pic>
        <p:nvPicPr>
          <p:cNvPr id="8206" name="Picture 14" descr="Meaningful Quotes That Rhyme. QuotesGram">
            <a:extLst>
              <a:ext uri="{FF2B5EF4-FFF2-40B4-BE49-F238E27FC236}">
                <a16:creationId xmlns:a16="http://schemas.microsoft.com/office/drawing/2014/main" id="{DEB2E94D-1FFE-0E7E-86C3-7DEE7BA8B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977" y="3274375"/>
            <a:ext cx="2819355" cy="33832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uzzle pieces in different colors&#10;&#10;AI-generated content may be incorrect.">
            <a:extLst>
              <a:ext uri="{FF2B5EF4-FFF2-40B4-BE49-F238E27FC236}">
                <a16:creationId xmlns:a16="http://schemas.microsoft.com/office/drawing/2014/main" id="{06034337-93DC-CDC3-13FE-387EF52BB3E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53392" y="148623"/>
            <a:ext cx="1351195" cy="1368568"/>
          </a:xfrm>
          <a:prstGeom prst="rect">
            <a:avLst/>
          </a:prstGeom>
        </p:spPr>
      </p:pic>
    </p:spTree>
    <p:extLst>
      <p:ext uri="{BB962C8B-B14F-4D97-AF65-F5344CB8AC3E}">
        <p14:creationId xmlns:p14="http://schemas.microsoft.com/office/powerpoint/2010/main" val="160950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4EF56F2-A11E-8533-236E-81898E3626DA}"/>
            </a:ext>
          </a:extLst>
        </p:cNvPr>
        <p:cNvGrpSpPr/>
        <p:nvPr/>
      </p:nvGrpSpPr>
      <p:grpSpPr>
        <a:xfrm>
          <a:off x="0" y="0"/>
          <a:ext cx="0" cy="0"/>
          <a:chOff x="0" y="0"/>
          <a:chExt cx="0" cy="0"/>
        </a:xfrm>
      </p:grpSpPr>
      <p:pic>
        <p:nvPicPr>
          <p:cNvPr id="10" name="Picture 9" descr="A black and red flag&#10;&#10;Description automatically generated">
            <a:extLst>
              <a:ext uri="{FF2B5EF4-FFF2-40B4-BE49-F238E27FC236}">
                <a16:creationId xmlns:a16="http://schemas.microsoft.com/office/drawing/2014/main" id="{7672247D-080A-A9A3-BED4-BA2C31FB1E3F}"/>
              </a:ext>
            </a:extLst>
          </p:cNvPr>
          <p:cNvPicPr>
            <a:picLocks noChangeAspect="1"/>
          </p:cNvPicPr>
          <p:nvPr/>
        </p:nvPicPr>
        <p:blipFill>
          <a:blip r:embed="rId4"/>
          <a:stretch>
            <a:fillRect/>
          </a:stretch>
        </p:blipFill>
        <p:spPr>
          <a:xfrm>
            <a:off x="0" y="0"/>
            <a:ext cx="12192000" cy="6978772"/>
          </a:xfrm>
          <a:prstGeom prst="rect">
            <a:avLst/>
          </a:prstGeom>
        </p:spPr>
      </p:pic>
      <p:sp>
        <p:nvSpPr>
          <p:cNvPr id="4" name="Title 3">
            <a:extLst>
              <a:ext uri="{FF2B5EF4-FFF2-40B4-BE49-F238E27FC236}">
                <a16:creationId xmlns:a16="http://schemas.microsoft.com/office/drawing/2014/main" id="{6040BB54-9669-D26E-E64A-688C9D91EF72}"/>
              </a:ext>
            </a:extLst>
          </p:cNvPr>
          <p:cNvSpPr>
            <a:spLocks noGrp="1"/>
          </p:cNvSpPr>
          <p:nvPr>
            <p:ph type="title"/>
          </p:nvPr>
        </p:nvSpPr>
        <p:spPr>
          <a:xfrm>
            <a:off x="666573" y="10024"/>
            <a:ext cx="10687228" cy="1641223"/>
          </a:xfrm>
        </p:spPr>
        <p:txBody>
          <a:bodyPr>
            <a:normAutofit/>
          </a:bodyPr>
          <a:lstStyle/>
          <a:p>
            <a:pPr algn="ctr"/>
            <a:r>
              <a:rPr lang="en-GB" dirty="0">
                <a:latin typeface="Aptos Black" panose="020B0004020202020204" pitchFamily="34" charset="0"/>
              </a:rPr>
              <a:t>WELCOME</a:t>
            </a:r>
            <a:br>
              <a:rPr lang="en-GB" dirty="0">
                <a:latin typeface="Aptos Black" panose="020B0004020202020204" pitchFamily="34" charset="0"/>
              </a:rPr>
            </a:br>
            <a:r>
              <a:rPr lang="en-GB" sz="3000" dirty="0">
                <a:latin typeface="Aptos Black" panose="020B0004020202020204" pitchFamily="34" charset="0"/>
              </a:rPr>
              <a:t>From the States Assembly Education Team</a:t>
            </a:r>
            <a:endParaRPr lang="en-JE" sz="3000" dirty="0">
              <a:latin typeface="Aptos Black" panose="020B0004020202020204" pitchFamily="34" charset="0"/>
            </a:endParaRPr>
          </a:p>
        </p:txBody>
      </p:sp>
      <p:pic>
        <p:nvPicPr>
          <p:cNvPr id="3" name="Online Media 2" title="INTRODUCTION: Mark My Words">
            <a:hlinkClick r:id="" action="ppaction://media"/>
            <a:extLst>
              <a:ext uri="{FF2B5EF4-FFF2-40B4-BE49-F238E27FC236}">
                <a16:creationId xmlns:a16="http://schemas.microsoft.com/office/drawing/2014/main" id="{5D306925-1336-7EAE-B181-90EDABAED613}"/>
              </a:ext>
            </a:extLst>
          </p:cNvPr>
          <p:cNvPicPr>
            <a:picLocks noGrp="1" noRot="1" noChangeAspect="1"/>
          </p:cNvPicPr>
          <p:nvPr>
            <p:ph idx="1"/>
            <a:videoFile r:link="rId1"/>
          </p:nvPr>
        </p:nvPicPr>
        <p:blipFill>
          <a:blip r:embed="rId5"/>
          <a:stretch>
            <a:fillRect/>
          </a:stretch>
        </p:blipFill>
        <p:spPr>
          <a:xfrm>
            <a:off x="1579563" y="1747838"/>
            <a:ext cx="8797925" cy="4970462"/>
          </a:xfrm>
          <a:prstGeom prst="rect">
            <a:avLst/>
          </a:prstGeom>
        </p:spPr>
      </p:pic>
      <p:pic>
        <p:nvPicPr>
          <p:cNvPr id="2" name="Picture 1" descr="A movie camera on a tripod&#10;&#10;AI-generated content may be incorrect.">
            <a:extLst>
              <a:ext uri="{FF2B5EF4-FFF2-40B4-BE49-F238E27FC236}">
                <a16:creationId xmlns:a16="http://schemas.microsoft.com/office/drawing/2014/main" id="{98EE640A-9FDA-18CA-B765-908D365F3B50}"/>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73810" y="1651247"/>
            <a:ext cx="1500657" cy="1500657"/>
          </a:xfrm>
          <a:prstGeom prst="rect">
            <a:avLst/>
          </a:prstGeom>
        </p:spPr>
      </p:pic>
      <p:pic>
        <p:nvPicPr>
          <p:cNvPr id="6" name="Picture 5">
            <a:extLst>
              <a:ext uri="{FF2B5EF4-FFF2-40B4-BE49-F238E27FC236}">
                <a16:creationId xmlns:a16="http://schemas.microsoft.com/office/drawing/2014/main" id="{20F3CC75-2DEB-52AD-54BD-11C0F2BC8368}"/>
              </a:ext>
            </a:extLst>
          </p:cNvPr>
          <p:cNvPicPr>
            <a:picLocks noChangeAspect="1"/>
          </p:cNvPicPr>
          <p:nvPr/>
        </p:nvPicPr>
        <p:blipFill>
          <a:blip r:embed="rId8"/>
          <a:stretch>
            <a:fillRect/>
          </a:stretch>
        </p:blipFill>
        <p:spPr>
          <a:xfrm>
            <a:off x="313045" y="122067"/>
            <a:ext cx="1407113" cy="1407113"/>
          </a:xfrm>
          <a:prstGeom prst="rect">
            <a:avLst/>
          </a:prstGeom>
        </p:spPr>
      </p:pic>
    </p:spTree>
    <p:extLst>
      <p:ext uri="{BB962C8B-B14F-4D97-AF65-F5344CB8AC3E}">
        <p14:creationId xmlns:p14="http://schemas.microsoft.com/office/powerpoint/2010/main" val="419121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EA17C84-3F9A-5426-D2A1-8BCD63F00FAF}"/>
            </a:ext>
          </a:extLst>
        </p:cNvPr>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A1E7335A-C53B-834F-E1B8-D6912202738E}"/>
              </a:ext>
            </a:extLst>
          </p:cNvPr>
          <p:cNvPicPr>
            <a:picLocks noChangeAspect="1"/>
          </p:cNvPicPr>
          <p:nvPr/>
        </p:nvPicPr>
        <p:blipFill>
          <a:blip r:embed="rId2"/>
          <a:stretch>
            <a:fillRect/>
          </a:stretch>
        </p:blipFill>
        <p:spPr>
          <a:xfrm>
            <a:off x="12613" y="0"/>
            <a:ext cx="12192000" cy="6978772"/>
          </a:xfrm>
          <a:prstGeom prst="rect">
            <a:avLst/>
          </a:prstGeom>
        </p:spPr>
      </p:pic>
      <p:sp>
        <p:nvSpPr>
          <p:cNvPr id="16" name="Title 15">
            <a:extLst>
              <a:ext uri="{FF2B5EF4-FFF2-40B4-BE49-F238E27FC236}">
                <a16:creationId xmlns:a16="http://schemas.microsoft.com/office/drawing/2014/main" id="{1117AFBA-4DB1-9ED8-D03A-2730DCCCE828}"/>
              </a:ext>
            </a:extLst>
          </p:cNvPr>
          <p:cNvSpPr>
            <a:spLocks noGrp="1"/>
          </p:cNvSpPr>
          <p:nvPr>
            <p:ph type="title" idx="4294967295"/>
          </p:nvPr>
        </p:nvSpPr>
        <p:spPr>
          <a:xfrm>
            <a:off x="337544" y="1"/>
            <a:ext cx="10008723" cy="1655180"/>
          </a:xfrm>
        </p:spPr>
        <p:txBody>
          <a:bodyPr>
            <a:normAutofit/>
          </a:bodyPr>
          <a:lstStyle/>
          <a:p>
            <a:pPr algn="ctr"/>
            <a:r>
              <a:rPr lang="en-GB" sz="4500">
                <a:solidFill>
                  <a:schemeClr val="bg1"/>
                </a:solidFill>
                <a:latin typeface="Aptos Black" panose="020B0004020202020204" pitchFamily="34" charset="0"/>
              </a:rPr>
              <a:t>         What Rhetorical Devices will </a:t>
            </a:r>
            <a:br>
              <a:rPr lang="en-GB" sz="4500">
                <a:solidFill>
                  <a:schemeClr val="bg1"/>
                </a:solidFill>
                <a:latin typeface="Aptos Black" panose="020B0004020202020204" pitchFamily="34" charset="0"/>
              </a:rPr>
            </a:br>
            <a:r>
              <a:rPr lang="en-GB" sz="4500">
                <a:solidFill>
                  <a:schemeClr val="bg1"/>
                </a:solidFill>
                <a:latin typeface="Aptos Black" panose="020B0004020202020204" pitchFamily="34" charset="0"/>
              </a:rPr>
              <a:t>          make my writing exciting?</a:t>
            </a:r>
            <a:endParaRPr lang="en-JE" sz="4500">
              <a:solidFill>
                <a:schemeClr val="bg1"/>
              </a:solidFill>
              <a:latin typeface="Bierstadt" panose="020B0004020202020204" pitchFamily="34" charset="0"/>
            </a:endParaRPr>
          </a:p>
        </p:txBody>
      </p:sp>
      <p:sp>
        <p:nvSpPr>
          <p:cNvPr id="9" name="Content Placeholder 8">
            <a:extLst>
              <a:ext uri="{FF2B5EF4-FFF2-40B4-BE49-F238E27FC236}">
                <a16:creationId xmlns:a16="http://schemas.microsoft.com/office/drawing/2014/main" id="{C92AB0DD-7B2C-5A47-D5A5-8C2531051C95}"/>
              </a:ext>
            </a:extLst>
          </p:cNvPr>
          <p:cNvSpPr>
            <a:spLocks noGrp="1"/>
          </p:cNvSpPr>
          <p:nvPr>
            <p:ph sz="half" idx="2"/>
          </p:nvPr>
        </p:nvSpPr>
        <p:spPr>
          <a:xfrm>
            <a:off x="5025065" y="2400614"/>
            <a:ext cx="6974860" cy="3684986"/>
          </a:xfrm>
        </p:spPr>
        <p:txBody>
          <a:bodyPr>
            <a:normAutofit/>
          </a:bodyPr>
          <a:lstStyle/>
          <a:p>
            <a:pPr marL="0" indent="0">
              <a:buNone/>
            </a:pPr>
            <a:r>
              <a:rPr lang="en-GB">
                <a:latin typeface="Aptos SemiBold" panose="020B0004020202020204" pitchFamily="34" charset="0"/>
              </a:rPr>
              <a:t>Showing the </a:t>
            </a:r>
            <a:r>
              <a:rPr lang="en-GB">
                <a:solidFill>
                  <a:schemeClr val="accent5">
                    <a:lumMod val="20000"/>
                    <a:lumOff val="80000"/>
                  </a:schemeClr>
                </a:solidFill>
                <a:latin typeface="Aptos ExtraBold" panose="020B0004020202020204" pitchFamily="34" charset="0"/>
              </a:rPr>
              <a:t>similarities or differences  </a:t>
            </a:r>
          </a:p>
          <a:p>
            <a:pPr marL="0" indent="0">
              <a:buNone/>
            </a:pPr>
            <a:r>
              <a:rPr lang="en-GB">
                <a:latin typeface="Aptos SemiBold" panose="020B0004020202020204" pitchFamily="34" charset="0"/>
              </a:rPr>
              <a:t>Between two or more things.</a:t>
            </a:r>
          </a:p>
          <a:p>
            <a:pPr marL="0" indent="0">
              <a:buNone/>
            </a:pPr>
            <a:endParaRPr lang="en-GB">
              <a:latin typeface="Aptos SemiBold" panose="020B0004020202020204" pitchFamily="34" charset="0"/>
            </a:endParaRPr>
          </a:p>
          <a:p>
            <a:pPr marL="0" indent="0">
              <a:buNone/>
            </a:pPr>
            <a:r>
              <a:rPr lang="en-GB" sz="2500" i="1">
                <a:latin typeface="Aptos SemiBold" panose="020B0004020202020204" pitchFamily="34" charset="0"/>
              </a:rPr>
              <a:t>“Jersey is at the bottom of the league table for </a:t>
            </a:r>
          </a:p>
          <a:p>
            <a:pPr marL="0" indent="0">
              <a:buNone/>
            </a:pPr>
            <a:r>
              <a:rPr lang="en-GB" sz="2500" i="1">
                <a:latin typeface="Aptos SemiBold" panose="020B0004020202020204" pitchFamily="34" charset="0"/>
              </a:rPr>
              <a:t>voter turnout.  Whilst 80% of Guernsey voters </a:t>
            </a:r>
          </a:p>
          <a:p>
            <a:pPr marL="0" indent="0">
              <a:buNone/>
            </a:pPr>
            <a:r>
              <a:rPr lang="en-GB" sz="2500" i="1">
                <a:latin typeface="Aptos SemiBold" panose="020B0004020202020204" pitchFamily="34" charset="0"/>
              </a:rPr>
              <a:t>and 60% of UK voters participated in their most </a:t>
            </a:r>
          </a:p>
          <a:p>
            <a:pPr marL="0" indent="0">
              <a:buNone/>
            </a:pPr>
            <a:r>
              <a:rPr lang="en-GB" sz="2500" i="1">
                <a:latin typeface="Aptos SemiBold" panose="020B0004020202020204" pitchFamily="34" charset="0"/>
              </a:rPr>
              <a:t>recent elections, in Jersey it was only 42%”</a:t>
            </a:r>
            <a:endParaRPr lang="en-JE" sz="2500" i="1">
              <a:latin typeface="Aptos SemiBold" panose="020B0004020202020204" pitchFamily="34" charset="0"/>
            </a:endParaRPr>
          </a:p>
        </p:txBody>
      </p:sp>
      <p:sp>
        <p:nvSpPr>
          <p:cNvPr id="11" name="Content Placeholder 10">
            <a:extLst>
              <a:ext uri="{FF2B5EF4-FFF2-40B4-BE49-F238E27FC236}">
                <a16:creationId xmlns:a16="http://schemas.microsoft.com/office/drawing/2014/main" id="{55C850F3-3A9A-AD9C-2730-306FC89179A3}"/>
              </a:ext>
            </a:extLst>
          </p:cNvPr>
          <p:cNvSpPr>
            <a:spLocks noGrp="1"/>
          </p:cNvSpPr>
          <p:nvPr>
            <p:ph sz="half" idx="1"/>
          </p:nvPr>
        </p:nvSpPr>
        <p:spPr>
          <a:xfrm>
            <a:off x="192075" y="2297953"/>
            <a:ext cx="5640223" cy="4039071"/>
          </a:xfrm>
        </p:spPr>
        <p:txBody>
          <a:bodyPr>
            <a:normAutofit/>
          </a:bodyPr>
          <a:lstStyle/>
          <a:p>
            <a:pPr marL="0" indent="0">
              <a:buNone/>
            </a:pPr>
            <a:r>
              <a:rPr lang="en-GB" sz="4000" b="1">
                <a:latin typeface="Aptos Black" panose="020B0004020202020204" pitchFamily="34" charset="0"/>
              </a:rPr>
              <a:t>    Comparisons  </a:t>
            </a:r>
          </a:p>
          <a:p>
            <a:pPr marL="0" indent="0">
              <a:buNone/>
            </a:pPr>
            <a:endParaRPr lang="en-JE" sz="4000" b="1">
              <a:latin typeface="Aptos Black" panose="020B0004020202020204" pitchFamily="34" charset="0"/>
            </a:endParaRPr>
          </a:p>
        </p:txBody>
      </p:sp>
      <p:sp>
        <p:nvSpPr>
          <p:cNvPr id="2" name="TextBox 1">
            <a:extLst>
              <a:ext uri="{FF2B5EF4-FFF2-40B4-BE49-F238E27FC236}">
                <a16:creationId xmlns:a16="http://schemas.microsoft.com/office/drawing/2014/main" id="{2A9740A4-BB00-5D0F-A383-37773E33EB86}"/>
              </a:ext>
            </a:extLst>
          </p:cNvPr>
          <p:cNvSpPr txBox="1"/>
          <p:nvPr/>
        </p:nvSpPr>
        <p:spPr>
          <a:xfrm>
            <a:off x="5212935" y="3948157"/>
            <a:ext cx="184731" cy="369332"/>
          </a:xfrm>
          <a:prstGeom prst="rect">
            <a:avLst/>
          </a:prstGeom>
          <a:noFill/>
        </p:spPr>
        <p:txBody>
          <a:bodyPr wrap="none" rtlCol="0">
            <a:spAutoFit/>
          </a:bodyPr>
          <a:lstStyle/>
          <a:p>
            <a:endParaRPr lang="en-GB"/>
          </a:p>
        </p:txBody>
      </p:sp>
      <p:sp>
        <p:nvSpPr>
          <p:cNvPr id="3" name="TextBox 2">
            <a:extLst>
              <a:ext uri="{FF2B5EF4-FFF2-40B4-BE49-F238E27FC236}">
                <a16:creationId xmlns:a16="http://schemas.microsoft.com/office/drawing/2014/main" id="{2DA2651A-1D5E-ACCC-C3D0-E0D7813D53DF}"/>
              </a:ext>
            </a:extLst>
          </p:cNvPr>
          <p:cNvSpPr txBox="1"/>
          <p:nvPr/>
        </p:nvSpPr>
        <p:spPr>
          <a:xfrm>
            <a:off x="5208731" y="3734512"/>
            <a:ext cx="184731" cy="369332"/>
          </a:xfrm>
          <a:prstGeom prst="rect">
            <a:avLst/>
          </a:prstGeom>
          <a:noFill/>
        </p:spPr>
        <p:txBody>
          <a:bodyPr wrap="none" rtlCol="0">
            <a:spAutoFit/>
          </a:bodyPr>
          <a:lstStyle/>
          <a:p>
            <a:endParaRPr lang="en-GB"/>
          </a:p>
        </p:txBody>
      </p:sp>
      <p:pic>
        <p:nvPicPr>
          <p:cNvPr id="9220" name="Picture 4" descr="BLOG - IELTS Results">
            <a:extLst>
              <a:ext uri="{FF2B5EF4-FFF2-40B4-BE49-F238E27FC236}">
                <a16:creationId xmlns:a16="http://schemas.microsoft.com/office/drawing/2014/main" id="{C9C32E2B-D742-42E8-1E85-607E64888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337" y="3734512"/>
            <a:ext cx="3208961" cy="23007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uzzle pieces in different colors&#10;&#10;AI-generated content may be incorrect.">
            <a:extLst>
              <a:ext uri="{FF2B5EF4-FFF2-40B4-BE49-F238E27FC236}">
                <a16:creationId xmlns:a16="http://schemas.microsoft.com/office/drawing/2014/main" id="{2E5E1520-594D-8D39-BB8E-49098B603CE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53392" y="148623"/>
            <a:ext cx="1351195" cy="1368568"/>
          </a:xfrm>
          <a:prstGeom prst="rect">
            <a:avLst/>
          </a:prstGeom>
        </p:spPr>
      </p:pic>
    </p:spTree>
    <p:extLst>
      <p:ext uri="{BB962C8B-B14F-4D97-AF65-F5344CB8AC3E}">
        <p14:creationId xmlns:p14="http://schemas.microsoft.com/office/powerpoint/2010/main" val="365542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0C38C6F-2602-8130-2423-AA1CF9BB6400}"/>
            </a:ext>
          </a:extLst>
        </p:cNvPr>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21FE9A97-344A-A7EB-5356-23A896A30588}"/>
              </a:ext>
            </a:extLst>
          </p:cNvPr>
          <p:cNvPicPr>
            <a:picLocks noChangeAspect="1"/>
          </p:cNvPicPr>
          <p:nvPr/>
        </p:nvPicPr>
        <p:blipFill>
          <a:blip r:embed="rId2"/>
          <a:stretch>
            <a:fillRect/>
          </a:stretch>
        </p:blipFill>
        <p:spPr>
          <a:xfrm>
            <a:off x="12613" y="0"/>
            <a:ext cx="12192000" cy="6978772"/>
          </a:xfrm>
          <a:prstGeom prst="rect">
            <a:avLst/>
          </a:prstGeom>
        </p:spPr>
      </p:pic>
      <p:sp>
        <p:nvSpPr>
          <p:cNvPr id="16" name="Title 15">
            <a:extLst>
              <a:ext uri="{FF2B5EF4-FFF2-40B4-BE49-F238E27FC236}">
                <a16:creationId xmlns:a16="http://schemas.microsoft.com/office/drawing/2014/main" id="{5D784BF3-8004-CD02-E63C-310F516D81B1}"/>
              </a:ext>
            </a:extLst>
          </p:cNvPr>
          <p:cNvSpPr>
            <a:spLocks noGrp="1"/>
          </p:cNvSpPr>
          <p:nvPr>
            <p:ph type="title" idx="4294967295"/>
          </p:nvPr>
        </p:nvSpPr>
        <p:spPr>
          <a:xfrm>
            <a:off x="337545" y="1"/>
            <a:ext cx="9686988" cy="1655180"/>
          </a:xfrm>
        </p:spPr>
        <p:txBody>
          <a:bodyPr>
            <a:normAutofit/>
          </a:bodyPr>
          <a:lstStyle/>
          <a:p>
            <a:pPr algn="ctr"/>
            <a:r>
              <a:rPr lang="en-GB" sz="4500">
                <a:solidFill>
                  <a:schemeClr val="bg1"/>
                </a:solidFill>
                <a:latin typeface="Aptos Black" panose="020B0004020202020204" pitchFamily="34" charset="0"/>
              </a:rPr>
              <a:t>          What Rhetorical Devices will </a:t>
            </a:r>
            <a:br>
              <a:rPr lang="en-GB" sz="4500">
                <a:solidFill>
                  <a:schemeClr val="bg1"/>
                </a:solidFill>
                <a:latin typeface="Aptos Black" panose="020B0004020202020204" pitchFamily="34" charset="0"/>
              </a:rPr>
            </a:br>
            <a:r>
              <a:rPr lang="en-GB" sz="4500">
                <a:solidFill>
                  <a:schemeClr val="bg1"/>
                </a:solidFill>
                <a:latin typeface="Aptos Black" panose="020B0004020202020204" pitchFamily="34" charset="0"/>
              </a:rPr>
              <a:t>           make my writing exciting?</a:t>
            </a:r>
            <a:endParaRPr lang="en-JE" sz="4500">
              <a:solidFill>
                <a:schemeClr val="bg1"/>
              </a:solidFill>
              <a:latin typeface="Bierstadt" panose="020B0004020202020204" pitchFamily="34" charset="0"/>
            </a:endParaRPr>
          </a:p>
        </p:txBody>
      </p:sp>
      <p:sp>
        <p:nvSpPr>
          <p:cNvPr id="9" name="Content Placeholder 8">
            <a:extLst>
              <a:ext uri="{FF2B5EF4-FFF2-40B4-BE49-F238E27FC236}">
                <a16:creationId xmlns:a16="http://schemas.microsoft.com/office/drawing/2014/main" id="{F4602A38-B4E5-8032-A5D7-BC5E8E4FDE2F}"/>
              </a:ext>
            </a:extLst>
          </p:cNvPr>
          <p:cNvSpPr>
            <a:spLocks noGrp="1"/>
          </p:cNvSpPr>
          <p:nvPr>
            <p:ph sz="half" idx="2"/>
          </p:nvPr>
        </p:nvSpPr>
        <p:spPr>
          <a:xfrm>
            <a:off x="5393462" y="2383152"/>
            <a:ext cx="6530617" cy="3684986"/>
          </a:xfrm>
        </p:spPr>
        <p:txBody>
          <a:bodyPr>
            <a:normAutofit/>
          </a:bodyPr>
          <a:lstStyle/>
          <a:p>
            <a:pPr marL="0" indent="0">
              <a:buNone/>
            </a:pPr>
            <a:r>
              <a:rPr lang="en-GB">
                <a:latin typeface="Aptos SemiBold" panose="020B0004020202020204" pitchFamily="34" charset="0"/>
              </a:rPr>
              <a:t>Speaking directly to your audience to </a:t>
            </a:r>
          </a:p>
          <a:p>
            <a:pPr marL="0" indent="0">
              <a:buNone/>
            </a:pPr>
            <a:r>
              <a:rPr lang="en-GB">
                <a:latin typeface="Aptos SemiBold" panose="020B0004020202020204" pitchFamily="34" charset="0"/>
              </a:rPr>
              <a:t>create a sense of intimacy and draw the </a:t>
            </a:r>
          </a:p>
          <a:p>
            <a:pPr marL="0" indent="0">
              <a:buNone/>
            </a:pPr>
            <a:r>
              <a:rPr lang="en-GB">
                <a:latin typeface="Aptos SemiBold" panose="020B0004020202020204" pitchFamily="34" charset="0"/>
              </a:rPr>
              <a:t>audience in deeper. </a:t>
            </a:r>
          </a:p>
          <a:p>
            <a:pPr marL="0" indent="0">
              <a:buNone/>
            </a:pPr>
            <a:endParaRPr lang="en-GB">
              <a:latin typeface="Aptos SemiBold" panose="020B0004020202020204" pitchFamily="34" charset="0"/>
            </a:endParaRPr>
          </a:p>
          <a:p>
            <a:pPr marL="0" indent="0" algn="ctr">
              <a:buNone/>
            </a:pPr>
            <a:r>
              <a:rPr lang="en-GB" i="1">
                <a:latin typeface="Aptos SemiBold" panose="020B0004020202020204" pitchFamily="34" charset="0"/>
              </a:rPr>
              <a:t>“They say </a:t>
            </a:r>
            <a:r>
              <a:rPr lang="en-GB" i="1" u="sng">
                <a:latin typeface="Aptos SemiBold" panose="020B0004020202020204" pitchFamily="34" charset="0"/>
              </a:rPr>
              <a:t>you</a:t>
            </a:r>
            <a:r>
              <a:rPr lang="en-GB" i="1">
                <a:latin typeface="Aptos SemiBold" panose="020B0004020202020204" pitchFamily="34" charset="0"/>
              </a:rPr>
              <a:t> can’t do it, </a:t>
            </a:r>
          </a:p>
          <a:p>
            <a:pPr marL="0" indent="0" algn="ctr">
              <a:buNone/>
            </a:pPr>
            <a:r>
              <a:rPr lang="en-GB" i="1">
                <a:latin typeface="Aptos SemiBold" panose="020B0004020202020204" pitchFamily="34" charset="0"/>
              </a:rPr>
              <a:t>but I say </a:t>
            </a:r>
            <a:r>
              <a:rPr lang="en-GB" i="1" u="sng">
                <a:latin typeface="Aptos SemiBold" panose="020B0004020202020204" pitchFamily="34" charset="0"/>
              </a:rPr>
              <a:t>you </a:t>
            </a:r>
            <a:r>
              <a:rPr lang="en-GB" i="1">
                <a:latin typeface="Aptos SemiBold" panose="020B0004020202020204" pitchFamily="34" charset="0"/>
              </a:rPr>
              <a:t>can!”</a:t>
            </a:r>
            <a:endParaRPr lang="en-JE" i="1">
              <a:latin typeface="Aptos SemiBold" panose="020B0004020202020204" pitchFamily="34" charset="0"/>
            </a:endParaRPr>
          </a:p>
        </p:txBody>
      </p:sp>
      <p:sp>
        <p:nvSpPr>
          <p:cNvPr id="11" name="Content Placeholder 10">
            <a:extLst>
              <a:ext uri="{FF2B5EF4-FFF2-40B4-BE49-F238E27FC236}">
                <a16:creationId xmlns:a16="http://schemas.microsoft.com/office/drawing/2014/main" id="{55CA325F-E198-98D9-A1AE-5E1662924C7A}"/>
              </a:ext>
            </a:extLst>
          </p:cNvPr>
          <p:cNvSpPr>
            <a:spLocks noGrp="1"/>
          </p:cNvSpPr>
          <p:nvPr>
            <p:ph sz="half" idx="1"/>
          </p:nvPr>
        </p:nvSpPr>
        <p:spPr>
          <a:xfrm>
            <a:off x="129757" y="2290330"/>
            <a:ext cx="5640223" cy="3870631"/>
          </a:xfrm>
        </p:spPr>
        <p:txBody>
          <a:bodyPr>
            <a:normAutofit/>
          </a:bodyPr>
          <a:lstStyle/>
          <a:p>
            <a:pPr marL="0" indent="0">
              <a:buNone/>
            </a:pPr>
            <a:r>
              <a:rPr lang="en-GB" sz="4000" b="1">
                <a:latin typeface="Aptos Black" panose="020B0004020202020204" pitchFamily="34" charset="0"/>
              </a:rPr>
              <a:t>    Direct Address to</a:t>
            </a:r>
          </a:p>
          <a:p>
            <a:pPr marL="0" indent="0">
              <a:buNone/>
            </a:pPr>
            <a:r>
              <a:rPr lang="en-GB" sz="4000" b="1">
                <a:latin typeface="Aptos Black" panose="020B0004020202020204" pitchFamily="34" charset="0"/>
              </a:rPr>
              <a:t>    Audience – “You”</a:t>
            </a:r>
          </a:p>
          <a:p>
            <a:pPr marL="0" indent="0">
              <a:buNone/>
            </a:pPr>
            <a:endParaRPr lang="en-JE" sz="4000" b="1">
              <a:latin typeface="Aptos Black" panose="020B0004020202020204" pitchFamily="34" charset="0"/>
            </a:endParaRPr>
          </a:p>
        </p:txBody>
      </p:sp>
      <p:sp>
        <p:nvSpPr>
          <p:cNvPr id="2" name="TextBox 1">
            <a:extLst>
              <a:ext uri="{FF2B5EF4-FFF2-40B4-BE49-F238E27FC236}">
                <a16:creationId xmlns:a16="http://schemas.microsoft.com/office/drawing/2014/main" id="{E719F8AA-6CD7-7F7C-7E1C-AD20451B7EA6}"/>
              </a:ext>
            </a:extLst>
          </p:cNvPr>
          <p:cNvSpPr txBox="1"/>
          <p:nvPr/>
        </p:nvSpPr>
        <p:spPr>
          <a:xfrm>
            <a:off x="5212935" y="3948157"/>
            <a:ext cx="184731" cy="369332"/>
          </a:xfrm>
          <a:prstGeom prst="rect">
            <a:avLst/>
          </a:prstGeom>
          <a:noFill/>
        </p:spPr>
        <p:txBody>
          <a:bodyPr wrap="none" rtlCol="0">
            <a:spAutoFit/>
          </a:bodyPr>
          <a:lstStyle/>
          <a:p>
            <a:endParaRPr lang="en-GB"/>
          </a:p>
        </p:txBody>
      </p:sp>
      <p:sp>
        <p:nvSpPr>
          <p:cNvPr id="3" name="TextBox 2">
            <a:extLst>
              <a:ext uri="{FF2B5EF4-FFF2-40B4-BE49-F238E27FC236}">
                <a16:creationId xmlns:a16="http://schemas.microsoft.com/office/drawing/2014/main" id="{3DB4F2F9-9B5A-01EB-BEC5-6F1AC581F984}"/>
              </a:ext>
            </a:extLst>
          </p:cNvPr>
          <p:cNvSpPr txBox="1"/>
          <p:nvPr/>
        </p:nvSpPr>
        <p:spPr>
          <a:xfrm>
            <a:off x="5208731" y="3734512"/>
            <a:ext cx="184731" cy="369332"/>
          </a:xfrm>
          <a:prstGeom prst="rect">
            <a:avLst/>
          </a:prstGeom>
          <a:noFill/>
        </p:spPr>
        <p:txBody>
          <a:bodyPr wrap="none" rtlCol="0">
            <a:spAutoFit/>
          </a:bodyPr>
          <a:lstStyle/>
          <a:p>
            <a:endParaRPr lang="en-GB"/>
          </a:p>
        </p:txBody>
      </p:sp>
      <p:pic>
        <p:nvPicPr>
          <p:cNvPr id="10244" name="Picture 4" descr="Finger Pointing at You Vector Images (over 910)">
            <a:extLst>
              <a:ext uri="{FF2B5EF4-FFF2-40B4-BE49-F238E27FC236}">
                <a16:creationId xmlns:a16="http://schemas.microsoft.com/office/drawing/2014/main" id="{A28D9381-9E2F-799D-82CB-2BBE00122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375" y="3825812"/>
            <a:ext cx="2983534" cy="26283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uzzle pieces in different colors&#10;&#10;AI-generated content may be incorrect.">
            <a:extLst>
              <a:ext uri="{FF2B5EF4-FFF2-40B4-BE49-F238E27FC236}">
                <a16:creationId xmlns:a16="http://schemas.microsoft.com/office/drawing/2014/main" id="{B1D9ACD1-3ADA-4327-D123-778DF204749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53392" y="148623"/>
            <a:ext cx="1351195" cy="1368568"/>
          </a:xfrm>
          <a:prstGeom prst="rect">
            <a:avLst/>
          </a:prstGeom>
        </p:spPr>
      </p:pic>
    </p:spTree>
    <p:extLst>
      <p:ext uri="{BB962C8B-B14F-4D97-AF65-F5344CB8AC3E}">
        <p14:creationId xmlns:p14="http://schemas.microsoft.com/office/powerpoint/2010/main" val="2757539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B42241-8A28-A523-5289-48E08BC7B4DA}"/>
            </a:ext>
          </a:extLst>
        </p:cNvPr>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3F87A4EA-FBEA-04D9-0B2B-CE3895A283FD}"/>
              </a:ext>
            </a:extLst>
          </p:cNvPr>
          <p:cNvPicPr>
            <a:picLocks noChangeAspect="1"/>
          </p:cNvPicPr>
          <p:nvPr/>
        </p:nvPicPr>
        <p:blipFill>
          <a:blip r:embed="rId2"/>
          <a:stretch>
            <a:fillRect/>
          </a:stretch>
        </p:blipFill>
        <p:spPr>
          <a:xfrm>
            <a:off x="12613" y="0"/>
            <a:ext cx="12192000" cy="6978772"/>
          </a:xfrm>
          <a:prstGeom prst="rect">
            <a:avLst/>
          </a:prstGeom>
        </p:spPr>
      </p:pic>
      <p:sp>
        <p:nvSpPr>
          <p:cNvPr id="16" name="Title 15">
            <a:extLst>
              <a:ext uri="{FF2B5EF4-FFF2-40B4-BE49-F238E27FC236}">
                <a16:creationId xmlns:a16="http://schemas.microsoft.com/office/drawing/2014/main" id="{CB739F12-13CC-A25B-824A-B0901023B32E}"/>
              </a:ext>
            </a:extLst>
          </p:cNvPr>
          <p:cNvSpPr>
            <a:spLocks noGrp="1"/>
          </p:cNvSpPr>
          <p:nvPr>
            <p:ph type="title" idx="4294967295"/>
          </p:nvPr>
        </p:nvSpPr>
        <p:spPr>
          <a:xfrm>
            <a:off x="337545" y="1"/>
            <a:ext cx="9898656" cy="1655180"/>
          </a:xfrm>
        </p:spPr>
        <p:txBody>
          <a:bodyPr>
            <a:noAutofit/>
          </a:bodyPr>
          <a:lstStyle/>
          <a:p>
            <a:pPr algn="ctr"/>
            <a:r>
              <a:rPr lang="en-GB" sz="4500">
                <a:solidFill>
                  <a:schemeClr val="bg1"/>
                </a:solidFill>
                <a:latin typeface="Aptos Black" panose="020B0004020202020204" pitchFamily="34" charset="0"/>
              </a:rPr>
              <a:t>          What Rhetorical Devices will </a:t>
            </a:r>
            <a:br>
              <a:rPr lang="en-GB" sz="4500">
                <a:solidFill>
                  <a:schemeClr val="bg1"/>
                </a:solidFill>
                <a:latin typeface="Aptos Black" panose="020B0004020202020204" pitchFamily="34" charset="0"/>
              </a:rPr>
            </a:br>
            <a:r>
              <a:rPr lang="en-GB" sz="4500">
                <a:solidFill>
                  <a:schemeClr val="bg1"/>
                </a:solidFill>
                <a:latin typeface="Aptos Black" panose="020B0004020202020204" pitchFamily="34" charset="0"/>
              </a:rPr>
              <a:t>           make my writing exciting?</a:t>
            </a:r>
            <a:endParaRPr lang="en-JE" sz="4500">
              <a:solidFill>
                <a:schemeClr val="bg1"/>
              </a:solidFill>
              <a:latin typeface="Bierstadt" panose="020B0004020202020204" pitchFamily="34" charset="0"/>
            </a:endParaRPr>
          </a:p>
        </p:txBody>
      </p:sp>
      <p:sp>
        <p:nvSpPr>
          <p:cNvPr id="9" name="Content Placeholder 8">
            <a:extLst>
              <a:ext uri="{FF2B5EF4-FFF2-40B4-BE49-F238E27FC236}">
                <a16:creationId xmlns:a16="http://schemas.microsoft.com/office/drawing/2014/main" id="{37B96D79-EA1C-5A13-F009-DDC11EE29ADB}"/>
              </a:ext>
            </a:extLst>
          </p:cNvPr>
          <p:cNvSpPr>
            <a:spLocks noGrp="1"/>
          </p:cNvSpPr>
          <p:nvPr>
            <p:ph sz="half" idx="2"/>
          </p:nvPr>
        </p:nvSpPr>
        <p:spPr>
          <a:xfrm>
            <a:off x="5401870" y="2290330"/>
            <a:ext cx="6530617" cy="4505780"/>
          </a:xfrm>
        </p:spPr>
        <p:txBody>
          <a:bodyPr>
            <a:normAutofit/>
          </a:bodyPr>
          <a:lstStyle/>
          <a:p>
            <a:pPr marL="0" indent="0">
              <a:buNone/>
            </a:pPr>
            <a:r>
              <a:rPr lang="en-GB" sz="3000" dirty="0">
                <a:solidFill>
                  <a:schemeClr val="accent5">
                    <a:lumMod val="20000"/>
                    <a:lumOff val="80000"/>
                  </a:schemeClr>
                </a:solidFill>
                <a:latin typeface="Aptos ExtraBold" panose="020B0004020202020204" pitchFamily="34" charset="0"/>
              </a:rPr>
              <a:t>Exaggeration: </a:t>
            </a:r>
            <a:r>
              <a:rPr lang="en-GB" dirty="0">
                <a:latin typeface="Aptos SemiBold" panose="020B0004020202020204" pitchFamily="34" charset="0"/>
              </a:rPr>
              <a:t>Representing something </a:t>
            </a:r>
          </a:p>
          <a:p>
            <a:pPr marL="0" indent="0">
              <a:buNone/>
            </a:pPr>
            <a:r>
              <a:rPr lang="en-GB" dirty="0">
                <a:latin typeface="Aptos SemiBold" panose="020B0004020202020204" pitchFamily="34" charset="0"/>
              </a:rPr>
              <a:t>as better or worse than it really is.</a:t>
            </a:r>
          </a:p>
          <a:p>
            <a:pPr marL="0" indent="0">
              <a:buNone/>
            </a:pPr>
            <a:r>
              <a:rPr lang="en-GB" i="1" dirty="0">
                <a:latin typeface="Aptos SemiBold" panose="020B0004020202020204" pitchFamily="34" charset="0"/>
              </a:rPr>
              <a:t>“</a:t>
            </a:r>
            <a:r>
              <a:rPr lang="en-GB" i="1" u="sng" dirty="0">
                <a:latin typeface="Aptos SemiBold" panose="020B0004020202020204" pitchFamily="34" charset="0"/>
              </a:rPr>
              <a:t>Everyone </a:t>
            </a:r>
            <a:r>
              <a:rPr lang="en-GB" i="1" dirty="0">
                <a:latin typeface="Aptos SemiBold" panose="020B0004020202020204" pitchFamily="34" charset="0"/>
              </a:rPr>
              <a:t>now faces poverty”</a:t>
            </a:r>
          </a:p>
          <a:p>
            <a:pPr marL="0" indent="0">
              <a:buNone/>
            </a:pPr>
            <a:endParaRPr lang="en-GB" sz="600" dirty="0">
              <a:latin typeface="Aptos SemiBold" panose="020B0004020202020204" pitchFamily="34" charset="0"/>
            </a:endParaRPr>
          </a:p>
          <a:p>
            <a:pPr marL="0" indent="0">
              <a:buNone/>
            </a:pPr>
            <a:r>
              <a:rPr lang="en-GB" sz="3000" dirty="0">
                <a:solidFill>
                  <a:schemeClr val="accent5">
                    <a:lumMod val="20000"/>
                    <a:lumOff val="80000"/>
                  </a:schemeClr>
                </a:solidFill>
                <a:latin typeface="Aptos ExtraBold" panose="020B0004020202020204" pitchFamily="34" charset="0"/>
              </a:rPr>
              <a:t>Hyperbole: </a:t>
            </a:r>
            <a:r>
              <a:rPr lang="en-GB" dirty="0">
                <a:latin typeface="Aptos SemiBold" panose="020B0004020202020204" pitchFamily="34" charset="0"/>
              </a:rPr>
              <a:t>Extravagant exaggeration </a:t>
            </a:r>
          </a:p>
          <a:p>
            <a:pPr marL="0" indent="0">
              <a:buNone/>
            </a:pPr>
            <a:r>
              <a:rPr lang="en-GB" dirty="0">
                <a:latin typeface="Aptos SemiBold" panose="020B0004020202020204" pitchFamily="34" charset="0"/>
              </a:rPr>
              <a:t>for a particular purpose.  It is not meant </a:t>
            </a:r>
          </a:p>
          <a:p>
            <a:pPr marL="0" indent="0">
              <a:buNone/>
            </a:pPr>
            <a:r>
              <a:rPr lang="en-GB" dirty="0">
                <a:latin typeface="Aptos SemiBold" panose="020B0004020202020204" pitchFamily="34" charset="0"/>
              </a:rPr>
              <a:t>to be taken literally, but is designed to </a:t>
            </a:r>
          </a:p>
          <a:p>
            <a:pPr marL="0" indent="0">
              <a:buNone/>
            </a:pPr>
            <a:r>
              <a:rPr lang="en-GB" dirty="0">
                <a:latin typeface="Aptos SemiBold" panose="020B0004020202020204" pitchFamily="34" charset="0"/>
              </a:rPr>
              <a:t>emphasise a point or add humour.</a:t>
            </a:r>
          </a:p>
          <a:p>
            <a:pPr marL="0" indent="0">
              <a:buNone/>
            </a:pPr>
            <a:r>
              <a:rPr lang="en-GB" i="1" dirty="0">
                <a:latin typeface="Aptos SemiBold" panose="020B0004020202020204" pitchFamily="34" charset="0"/>
              </a:rPr>
              <a:t>“I’m giving this two hundred per cent!”</a:t>
            </a:r>
            <a:endParaRPr lang="en-JE" i="1" dirty="0">
              <a:latin typeface="Aptos SemiBold" panose="020B0004020202020204" pitchFamily="34" charset="0"/>
            </a:endParaRPr>
          </a:p>
        </p:txBody>
      </p:sp>
      <p:sp>
        <p:nvSpPr>
          <p:cNvPr id="11" name="Content Placeholder 10">
            <a:extLst>
              <a:ext uri="{FF2B5EF4-FFF2-40B4-BE49-F238E27FC236}">
                <a16:creationId xmlns:a16="http://schemas.microsoft.com/office/drawing/2014/main" id="{EACBE875-2EF9-5FEA-E022-41D4388C61C2}"/>
              </a:ext>
            </a:extLst>
          </p:cNvPr>
          <p:cNvSpPr>
            <a:spLocks noGrp="1"/>
          </p:cNvSpPr>
          <p:nvPr>
            <p:ph sz="half" idx="1"/>
          </p:nvPr>
        </p:nvSpPr>
        <p:spPr>
          <a:xfrm>
            <a:off x="129757" y="2290330"/>
            <a:ext cx="5640223" cy="3870631"/>
          </a:xfrm>
        </p:spPr>
        <p:txBody>
          <a:bodyPr>
            <a:normAutofit/>
          </a:bodyPr>
          <a:lstStyle/>
          <a:p>
            <a:pPr marL="0" indent="0">
              <a:buNone/>
            </a:pPr>
            <a:r>
              <a:rPr lang="en-GB" sz="4000" b="1">
                <a:latin typeface="Aptos Black" panose="020B0004020202020204" pitchFamily="34" charset="0"/>
              </a:rPr>
              <a:t>    Exaggeration and </a:t>
            </a:r>
          </a:p>
          <a:p>
            <a:pPr marL="0" indent="0">
              <a:buNone/>
            </a:pPr>
            <a:r>
              <a:rPr lang="en-GB" sz="4000" b="1">
                <a:latin typeface="Aptos Black" panose="020B0004020202020204" pitchFamily="34" charset="0"/>
              </a:rPr>
              <a:t>    Hyperbole</a:t>
            </a:r>
          </a:p>
          <a:p>
            <a:pPr marL="0" indent="0">
              <a:buNone/>
            </a:pPr>
            <a:endParaRPr lang="en-JE" sz="4000" b="1">
              <a:latin typeface="Aptos Black" panose="020B0004020202020204" pitchFamily="34" charset="0"/>
            </a:endParaRPr>
          </a:p>
        </p:txBody>
      </p:sp>
      <p:sp>
        <p:nvSpPr>
          <p:cNvPr id="2" name="TextBox 1">
            <a:extLst>
              <a:ext uri="{FF2B5EF4-FFF2-40B4-BE49-F238E27FC236}">
                <a16:creationId xmlns:a16="http://schemas.microsoft.com/office/drawing/2014/main" id="{84283785-16B2-58B2-2B6C-4E186F2545E1}"/>
              </a:ext>
            </a:extLst>
          </p:cNvPr>
          <p:cNvSpPr txBox="1"/>
          <p:nvPr/>
        </p:nvSpPr>
        <p:spPr>
          <a:xfrm>
            <a:off x="5212935" y="3948157"/>
            <a:ext cx="184731" cy="369332"/>
          </a:xfrm>
          <a:prstGeom prst="rect">
            <a:avLst/>
          </a:prstGeom>
          <a:noFill/>
        </p:spPr>
        <p:txBody>
          <a:bodyPr wrap="none" rtlCol="0">
            <a:spAutoFit/>
          </a:bodyPr>
          <a:lstStyle/>
          <a:p>
            <a:endParaRPr lang="en-GB"/>
          </a:p>
        </p:txBody>
      </p:sp>
      <p:sp>
        <p:nvSpPr>
          <p:cNvPr id="3" name="TextBox 2">
            <a:extLst>
              <a:ext uri="{FF2B5EF4-FFF2-40B4-BE49-F238E27FC236}">
                <a16:creationId xmlns:a16="http://schemas.microsoft.com/office/drawing/2014/main" id="{8AA975C9-7A16-9184-2C95-1ADC2611D248}"/>
              </a:ext>
            </a:extLst>
          </p:cNvPr>
          <p:cNvSpPr txBox="1"/>
          <p:nvPr/>
        </p:nvSpPr>
        <p:spPr>
          <a:xfrm>
            <a:off x="5208731" y="3734512"/>
            <a:ext cx="184731" cy="369332"/>
          </a:xfrm>
          <a:prstGeom prst="rect">
            <a:avLst/>
          </a:prstGeom>
          <a:noFill/>
        </p:spPr>
        <p:txBody>
          <a:bodyPr wrap="none" rtlCol="0">
            <a:spAutoFit/>
          </a:bodyPr>
          <a:lstStyle/>
          <a:p>
            <a:endParaRPr lang="en-GB"/>
          </a:p>
        </p:txBody>
      </p:sp>
      <p:pic>
        <p:nvPicPr>
          <p:cNvPr id="11268" name="Picture 4" descr="Language Arts Lesson Plans ...">
            <a:extLst>
              <a:ext uri="{FF2B5EF4-FFF2-40B4-BE49-F238E27FC236}">
                <a16:creationId xmlns:a16="http://schemas.microsoft.com/office/drawing/2014/main" id="{77213319-8DC7-4C92-A14A-2FF7D257F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09" y="3734512"/>
            <a:ext cx="3830491" cy="28839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uzzle pieces in different colors&#10;&#10;AI-generated content may be incorrect.">
            <a:extLst>
              <a:ext uri="{FF2B5EF4-FFF2-40B4-BE49-F238E27FC236}">
                <a16:creationId xmlns:a16="http://schemas.microsoft.com/office/drawing/2014/main" id="{B5728A9E-14B6-BD93-A93A-1A962971D70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53392" y="148623"/>
            <a:ext cx="1351195" cy="1368568"/>
          </a:xfrm>
          <a:prstGeom prst="rect">
            <a:avLst/>
          </a:prstGeom>
        </p:spPr>
      </p:pic>
    </p:spTree>
    <p:extLst>
      <p:ext uri="{BB962C8B-B14F-4D97-AF65-F5344CB8AC3E}">
        <p14:creationId xmlns:p14="http://schemas.microsoft.com/office/powerpoint/2010/main" val="2386553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7012E53-EB71-183C-33F1-80C19649E058}"/>
            </a:ext>
          </a:extLst>
        </p:cNvPr>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5142D3F8-F6D3-5FF8-716C-5451A63FCFC4}"/>
              </a:ext>
            </a:extLst>
          </p:cNvPr>
          <p:cNvPicPr>
            <a:picLocks noChangeAspect="1"/>
          </p:cNvPicPr>
          <p:nvPr/>
        </p:nvPicPr>
        <p:blipFill>
          <a:blip r:embed="rId2"/>
          <a:stretch>
            <a:fillRect/>
          </a:stretch>
        </p:blipFill>
        <p:spPr>
          <a:xfrm>
            <a:off x="12613" y="0"/>
            <a:ext cx="12192000" cy="6978772"/>
          </a:xfrm>
          <a:prstGeom prst="rect">
            <a:avLst/>
          </a:prstGeom>
        </p:spPr>
      </p:pic>
      <p:sp>
        <p:nvSpPr>
          <p:cNvPr id="16" name="Title 15">
            <a:extLst>
              <a:ext uri="{FF2B5EF4-FFF2-40B4-BE49-F238E27FC236}">
                <a16:creationId xmlns:a16="http://schemas.microsoft.com/office/drawing/2014/main" id="{A376A47E-AB48-A461-6CC5-D703323CB320}"/>
              </a:ext>
            </a:extLst>
          </p:cNvPr>
          <p:cNvSpPr>
            <a:spLocks noGrp="1"/>
          </p:cNvSpPr>
          <p:nvPr>
            <p:ph type="title" idx="4294967295"/>
          </p:nvPr>
        </p:nvSpPr>
        <p:spPr>
          <a:xfrm>
            <a:off x="337544" y="1"/>
            <a:ext cx="9763189" cy="1655180"/>
          </a:xfrm>
        </p:spPr>
        <p:txBody>
          <a:bodyPr>
            <a:normAutofit/>
          </a:bodyPr>
          <a:lstStyle/>
          <a:p>
            <a:pPr algn="ctr"/>
            <a:r>
              <a:rPr lang="en-GB" sz="4500">
                <a:solidFill>
                  <a:schemeClr val="bg1"/>
                </a:solidFill>
                <a:latin typeface="Aptos Black" panose="020B0004020202020204" pitchFamily="34" charset="0"/>
              </a:rPr>
              <a:t>          What Rhetorical Devices will </a:t>
            </a:r>
            <a:br>
              <a:rPr lang="en-GB" sz="4500">
                <a:solidFill>
                  <a:schemeClr val="bg1"/>
                </a:solidFill>
                <a:latin typeface="Aptos Black" panose="020B0004020202020204" pitchFamily="34" charset="0"/>
              </a:rPr>
            </a:br>
            <a:r>
              <a:rPr lang="en-GB" sz="4500">
                <a:solidFill>
                  <a:schemeClr val="bg1"/>
                </a:solidFill>
                <a:latin typeface="Aptos Black" panose="020B0004020202020204" pitchFamily="34" charset="0"/>
              </a:rPr>
              <a:t>          make my writing exciting?</a:t>
            </a:r>
            <a:endParaRPr lang="en-JE" sz="4500">
              <a:solidFill>
                <a:schemeClr val="bg1"/>
              </a:solidFill>
              <a:latin typeface="Bierstadt" panose="020B0004020202020204" pitchFamily="34" charset="0"/>
            </a:endParaRPr>
          </a:p>
        </p:txBody>
      </p:sp>
      <p:sp>
        <p:nvSpPr>
          <p:cNvPr id="9" name="Content Placeholder 8">
            <a:extLst>
              <a:ext uri="{FF2B5EF4-FFF2-40B4-BE49-F238E27FC236}">
                <a16:creationId xmlns:a16="http://schemas.microsoft.com/office/drawing/2014/main" id="{9049C938-234E-C243-1E3C-C97A00606889}"/>
              </a:ext>
            </a:extLst>
          </p:cNvPr>
          <p:cNvSpPr>
            <a:spLocks noGrp="1"/>
          </p:cNvSpPr>
          <p:nvPr>
            <p:ph sz="half" idx="2"/>
          </p:nvPr>
        </p:nvSpPr>
        <p:spPr>
          <a:xfrm>
            <a:off x="5531626" y="2079812"/>
            <a:ext cx="6530617" cy="4315168"/>
          </a:xfrm>
        </p:spPr>
        <p:txBody>
          <a:bodyPr>
            <a:normAutofit/>
          </a:bodyPr>
          <a:lstStyle/>
          <a:p>
            <a:pPr marL="0" indent="0">
              <a:buNone/>
            </a:pPr>
            <a:r>
              <a:rPr lang="en-GB" dirty="0">
                <a:latin typeface="Aptos SemiBold" panose="020B0004020202020204" pitchFamily="34" charset="0"/>
              </a:rPr>
              <a:t>Often coming at the end of a speech,             </a:t>
            </a:r>
          </a:p>
          <a:p>
            <a:pPr marL="0" indent="0">
              <a:buNone/>
            </a:pPr>
            <a:r>
              <a:rPr lang="en-GB" dirty="0">
                <a:latin typeface="Aptos SemiBold" panose="020B0004020202020204" pitchFamily="34" charset="0"/>
              </a:rPr>
              <a:t>a </a:t>
            </a:r>
            <a:r>
              <a:rPr lang="en-GB" dirty="0">
                <a:solidFill>
                  <a:schemeClr val="accent5">
                    <a:lumMod val="20000"/>
                    <a:lumOff val="80000"/>
                  </a:schemeClr>
                </a:solidFill>
                <a:latin typeface="Aptos ExtraBold" panose="020B0004020202020204" pitchFamily="34" charset="0"/>
              </a:rPr>
              <a:t>‘call to action’ </a:t>
            </a:r>
            <a:r>
              <a:rPr lang="en-GB" dirty="0">
                <a:latin typeface="Aptos SemiBold" panose="020B0004020202020204" pitchFamily="34" charset="0"/>
              </a:rPr>
              <a:t>encourages the </a:t>
            </a:r>
          </a:p>
          <a:p>
            <a:pPr marL="0" indent="0">
              <a:buNone/>
            </a:pPr>
            <a:r>
              <a:rPr lang="en-GB" dirty="0">
                <a:latin typeface="Aptos SemiBold" panose="020B0004020202020204" pitchFamily="34" charset="0"/>
              </a:rPr>
              <a:t>audience to think or do something.  It </a:t>
            </a:r>
          </a:p>
          <a:p>
            <a:pPr marL="0" indent="0">
              <a:buNone/>
            </a:pPr>
            <a:r>
              <a:rPr lang="en-GB" dirty="0">
                <a:latin typeface="Aptos SemiBold" panose="020B0004020202020204" pitchFamily="34" charset="0"/>
              </a:rPr>
              <a:t>delivers a strong, punchy ending </a:t>
            </a:r>
          </a:p>
          <a:p>
            <a:pPr marL="0" indent="0">
              <a:buNone/>
            </a:pPr>
            <a:r>
              <a:rPr lang="en-GB" dirty="0">
                <a:latin typeface="Aptos SemiBold" panose="020B0004020202020204" pitchFamily="34" charset="0"/>
              </a:rPr>
              <a:t>designed to inspire and motivate those </a:t>
            </a:r>
          </a:p>
          <a:p>
            <a:pPr marL="0" indent="0">
              <a:buNone/>
            </a:pPr>
            <a:r>
              <a:rPr lang="en-GB" dirty="0">
                <a:latin typeface="Aptos SemiBold" panose="020B0004020202020204" pitchFamily="34" charset="0"/>
              </a:rPr>
              <a:t>listening.</a:t>
            </a:r>
          </a:p>
          <a:p>
            <a:pPr marL="0" indent="0">
              <a:buNone/>
            </a:pPr>
            <a:endParaRPr lang="en-GB" sz="200" dirty="0">
              <a:latin typeface="Aptos SemiBold" panose="020B0004020202020204" pitchFamily="34" charset="0"/>
            </a:endParaRPr>
          </a:p>
          <a:p>
            <a:pPr marL="0" indent="0">
              <a:buNone/>
            </a:pPr>
            <a:r>
              <a:rPr lang="en-GB" i="1" dirty="0">
                <a:latin typeface="Aptos SemiBold" panose="020B0004020202020204" pitchFamily="34" charset="0"/>
              </a:rPr>
              <a:t>“Let’s all use our voices to speak out on </a:t>
            </a:r>
          </a:p>
          <a:p>
            <a:pPr marL="0" indent="0">
              <a:buNone/>
            </a:pPr>
            <a:r>
              <a:rPr lang="en-GB" i="1" dirty="0">
                <a:latin typeface="Aptos SemiBold" panose="020B0004020202020204" pitchFamily="34" charset="0"/>
              </a:rPr>
              <a:t>  bullying and speak up for victims” </a:t>
            </a:r>
            <a:endParaRPr lang="en-JE" i="1" dirty="0">
              <a:latin typeface="Aptos SemiBold" panose="020B0004020202020204" pitchFamily="34" charset="0"/>
            </a:endParaRPr>
          </a:p>
        </p:txBody>
      </p:sp>
      <p:sp>
        <p:nvSpPr>
          <p:cNvPr id="11" name="Content Placeholder 10">
            <a:extLst>
              <a:ext uri="{FF2B5EF4-FFF2-40B4-BE49-F238E27FC236}">
                <a16:creationId xmlns:a16="http://schemas.microsoft.com/office/drawing/2014/main" id="{8C7A0F0E-FF58-E56B-1CF8-51E4D8869303}"/>
              </a:ext>
            </a:extLst>
          </p:cNvPr>
          <p:cNvSpPr>
            <a:spLocks noGrp="1"/>
          </p:cNvSpPr>
          <p:nvPr>
            <p:ph sz="half" idx="1"/>
          </p:nvPr>
        </p:nvSpPr>
        <p:spPr>
          <a:xfrm>
            <a:off x="153392" y="2079811"/>
            <a:ext cx="5640223" cy="3870631"/>
          </a:xfrm>
        </p:spPr>
        <p:txBody>
          <a:bodyPr>
            <a:normAutofit/>
          </a:bodyPr>
          <a:lstStyle/>
          <a:p>
            <a:pPr marL="0" indent="0">
              <a:buNone/>
            </a:pPr>
            <a:r>
              <a:rPr lang="en-GB" sz="4000" b="1" dirty="0">
                <a:latin typeface="Aptos Black" panose="020B0004020202020204" pitchFamily="34" charset="0"/>
              </a:rPr>
              <a:t>    A ‘Call to Action’</a:t>
            </a:r>
          </a:p>
          <a:p>
            <a:pPr marL="0" indent="0">
              <a:buNone/>
            </a:pPr>
            <a:endParaRPr lang="en-GB" sz="4000" b="1" dirty="0">
              <a:latin typeface="Aptos Black" panose="020B0004020202020204" pitchFamily="34" charset="0"/>
            </a:endParaRPr>
          </a:p>
          <a:p>
            <a:pPr marL="0" indent="0">
              <a:buNone/>
            </a:pPr>
            <a:endParaRPr lang="en-JE" sz="4000" b="1" dirty="0">
              <a:latin typeface="Aptos Black" panose="020B0004020202020204" pitchFamily="34" charset="0"/>
            </a:endParaRPr>
          </a:p>
        </p:txBody>
      </p:sp>
      <p:sp>
        <p:nvSpPr>
          <p:cNvPr id="2" name="TextBox 1">
            <a:extLst>
              <a:ext uri="{FF2B5EF4-FFF2-40B4-BE49-F238E27FC236}">
                <a16:creationId xmlns:a16="http://schemas.microsoft.com/office/drawing/2014/main" id="{552819EB-1C2A-E8D6-41B2-EF481B65994B}"/>
              </a:ext>
            </a:extLst>
          </p:cNvPr>
          <p:cNvSpPr txBox="1"/>
          <p:nvPr/>
        </p:nvSpPr>
        <p:spPr>
          <a:xfrm>
            <a:off x="5212935" y="3948157"/>
            <a:ext cx="184731" cy="369332"/>
          </a:xfrm>
          <a:prstGeom prst="rect">
            <a:avLst/>
          </a:prstGeom>
          <a:noFill/>
        </p:spPr>
        <p:txBody>
          <a:bodyPr wrap="none" rtlCol="0">
            <a:spAutoFit/>
          </a:bodyPr>
          <a:lstStyle/>
          <a:p>
            <a:endParaRPr lang="en-GB"/>
          </a:p>
        </p:txBody>
      </p:sp>
      <p:sp>
        <p:nvSpPr>
          <p:cNvPr id="3" name="TextBox 2">
            <a:extLst>
              <a:ext uri="{FF2B5EF4-FFF2-40B4-BE49-F238E27FC236}">
                <a16:creationId xmlns:a16="http://schemas.microsoft.com/office/drawing/2014/main" id="{27FA2BF1-02AB-DE3D-7E57-D8909243E03B}"/>
              </a:ext>
            </a:extLst>
          </p:cNvPr>
          <p:cNvSpPr txBox="1"/>
          <p:nvPr/>
        </p:nvSpPr>
        <p:spPr>
          <a:xfrm>
            <a:off x="5208731" y="3734512"/>
            <a:ext cx="184731" cy="369332"/>
          </a:xfrm>
          <a:prstGeom prst="rect">
            <a:avLst/>
          </a:prstGeom>
          <a:noFill/>
        </p:spPr>
        <p:txBody>
          <a:bodyPr wrap="none" rtlCol="0">
            <a:spAutoFit/>
          </a:bodyPr>
          <a:lstStyle/>
          <a:p>
            <a:endParaRPr lang="en-GB"/>
          </a:p>
        </p:txBody>
      </p:sp>
      <p:pic>
        <p:nvPicPr>
          <p:cNvPr id="12290" name="Picture 2" descr="Tips to Create an Powerful Call to ...">
            <a:extLst>
              <a:ext uri="{FF2B5EF4-FFF2-40B4-BE49-F238E27FC236}">
                <a16:creationId xmlns:a16="http://schemas.microsoft.com/office/drawing/2014/main" id="{C94B83F0-2583-F00B-E2A2-A6E4CE86D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25" y="3102939"/>
            <a:ext cx="4112224" cy="29751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uzzle pieces in different colors&#10;&#10;AI-generated content may be incorrect.">
            <a:extLst>
              <a:ext uri="{FF2B5EF4-FFF2-40B4-BE49-F238E27FC236}">
                <a16:creationId xmlns:a16="http://schemas.microsoft.com/office/drawing/2014/main" id="{4C198E55-6D0D-C813-4273-D2135B33CF7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53392" y="148623"/>
            <a:ext cx="1351195" cy="1368568"/>
          </a:xfrm>
          <a:prstGeom prst="rect">
            <a:avLst/>
          </a:prstGeom>
        </p:spPr>
      </p:pic>
    </p:spTree>
    <p:extLst>
      <p:ext uri="{BB962C8B-B14F-4D97-AF65-F5344CB8AC3E}">
        <p14:creationId xmlns:p14="http://schemas.microsoft.com/office/powerpoint/2010/main" val="381378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E4271B3-42A4-049C-AD48-7B2EA6A5FDA9}"/>
            </a:ext>
          </a:extLst>
        </p:cNvPr>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BDF7AE3F-2790-47A3-E599-D6ADC34FE607}"/>
              </a:ext>
            </a:extLst>
          </p:cNvPr>
          <p:cNvPicPr>
            <a:picLocks noChangeAspect="1"/>
          </p:cNvPicPr>
          <p:nvPr/>
        </p:nvPicPr>
        <p:blipFill>
          <a:blip r:embed="rId2"/>
          <a:stretch>
            <a:fillRect/>
          </a:stretch>
        </p:blipFill>
        <p:spPr>
          <a:xfrm>
            <a:off x="12613" y="0"/>
            <a:ext cx="12192000" cy="6978772"/>
          </a:xfrm>
          <a:prstGeom prst="rect">
            <a:avLst/>
          </a:prstGeom>
        </p:spPr>
      </p:pic>
      <p:sp>
        <p:nvSpPr>
          <p:cNvPr id="16" name="Title 15">
            <a:extLst>
              <a:ext uri="{FF2B5EF4-FFF2-40B4-BE49-F238E27FC236}">
                <a16:creationId xmlns:a16="http://schemas.microsoft.com/office/drawing/2014/main" id="{042426DA-D5CC-662E-080F-612782082CF5}"/>
              </a:ext>
            </a:extLst>
          </p:cNvPr>
          <p:cNvSpPr>
            <a:spLocks noGrp="1"/>
          </p:cNvSpPr>
          <p:nvPr>
            <p:ph type="title" idx="4294967295"/>
          </p:nvPr>
        </p:nvSpPr>
        <p:spPr>
          <a:xfrm>
            <a:off x="337545" y="1"/>
            <a:ext cx="9568456" cy="1655180"/>
          </a:xfrm>
        </p:spPr>
        <p:txBody>
          <a:bodyPr>
            <a:normAutofit/>
          </a:bodyPr>
          <a:lstStyle/>
          <a:p>
            <a:pPr algn="ctr"/>
            <a:r>
              <a:rPr lang="en-GB" sz="4500">
                <a:solidFill>
                  <a:schemeClr val="bg1"/>
                </a:solidFill>
                <a:latin typeface="Aptos Black" panose="020B0004020202020204" pitchFamily="34" charset="0"/>
              </a:rPr>
              <a:t>          What Rhetorical Devices will </a:t>
            </a:r>
            <a:br>
              <a:rPr lang="en-GB" sz="4500">
                <a:solidFill>
                  <a:schemeClr val="bg1"/>
                </a:solidFill>
                <a:latin typeface="Aptos Black" panose="020B0004020202020204" pitchFamily="34" charset="0"/>
              </a:rPr>
            </a:br>
            <a:r>
              <a:rPr lang="en-GB" sz="4500">
                <a:solidFill>
                  <a:schemeClr val="bg1"/>
                </a:solidFill>
                <a:latin typeface="Aptos Black" panose="020B0004020202020204" pitchFamily="34" charset="0"/>
              </a:rPr>
              <a:t>           make my writing exciting?</a:t>
            </a:r>
            <a:endParaRPr lang="en-JE" sz="4500">
              <a:solidFill>
                <a:schemeClr val="bg1"/>
              </a:solidFill>
              <a:latin typeface="Bierstadt" panose="020B0004020202020204" pitchFamily="34" charset="0"/>
            </a:endParaRPr>
          </a:p>
        </p:txBody>
      </p:sp>
      <p:sp>
        <p:nvSpPr>
          <p:cNvPr id="9" name="Content Placeholder 8">
            <a:extLst>
              <a:ext uri="{FF2B5EF4-FFF2-40B4-BE49-F238E27FC236}">
                <a16:creationId xmlns:a16="http://schemas.microsoft.com/office/drawing/2014/main" id="{5DBBB29D-9838-ABE0-C3D0-C098647FD6FD}"/>
              </a:ext>
            </a:extLst>
          </p:cNvPr>
          <p:cNvSpPr>
            <a:spLocks noGrp="1"/>
          </p:cNvSpPr>
          <p:nvPr>
            <p:ph sz="half" idx="2"/>
          </p:nvPr>
        </p:nvSpPr>
        <p:spPr>
          <a:xfrm>
            <a:off x="5366072" y="2408597"/>
            <a:ext cx="6696171" cy="4161269"/>
          </a:xfrm>
        </p:spPr>
        <p:txBody>
          <a:bodyPr>
            <a:normAutofit/>
          </a:bodyPr>
          <a:lstStyle/>
          <a:p>
            <a:pPr marL="0" indent="0">
              <a:buNone/>
            </a:pPr>
            <a:r>
              <a:rPr lang="en-GB" dirty="0">
                <a:latin typeface="Aptos SemiBold" panose="020B0004020202020204" pitchFamily="34" charset="0"/>
              </a:rPr>
              <a:t>A short, clear outline of the main </a:t>
            </a:r>
          </a:p>
          <a:p>
            <a:pPr marL="0" indent="0">
              <a:buNone/>
            </a:pPr>
            <a:r>
              <a:rPr lang="en-GB" dirty="0">
                <a:latin typeface="Aptos SemiBold" panose="020B0004020202020204" pitchFamily="34" charset="0"/>
              </a:rPr>
              <a:t>points or ideas.</a:t>
            </a:r>
          </a:p>
          <a:p>
            <a:pPr marL="0" indent="0">
              <a:buNone/>
            </a:pPr>
            <a:endParaRPr lang="en-GB" dirty="0">
              <a:latin typeface="Aptos SemiBold" panose="020B0004020202020204" pitchFamily="34" charset="0"/>
            </a:endParaRPr>
          </a:p>
          <a:p>
            <a:pPr marL="0" indent="0">
              <a:buNone/>
            </a:pPr>
            <a:r>
              <a:rPr lang="en-GB" i="1" dirty="0">
                <a:latin typeface="Aptos SemiBold" panose="020B0004020202020204" pitchFamily="34" charset="0"/>
              </a:rPr>
              <a:t>“ Therefore, it is clear that, firstly, we </a:t>
            </a:r>
          </a:p>
          <a:p>
            <a:pPr marL="0" indent="0">
              <a:buNone/>
            </a:pPr>
            <a:r>
              <a:rPr lang="en-GB" i="1" dirty="0">
                <a:latin typeface="Aptos SemiBold" panose="020B0004020202020204" pitchFamily="34" charset="0"/>
              </a:rPr>
              <a:t>need to recognise the problem, </a:t>
            </a:r>
          </a:p>
          <a:p>
            <a:pPr marL="0" indent="0">
              <a:buNone/>
            </a:pPr>
            <a:r>
              <a:rPr lang="en-GB" i="1" dirty="0">
                <a:latin typeface="Aptos SemiBold" panose="020B0004020202020204" pitchFamily="34" charset="0"/>
              </a:rPr>
              <a:t>secondly,  we have to agree on a solution </a:t>
            </a:r>
          </a:p>
          <a:p>
            <a:pPr marL="0" indent="0">
              <a:buNone/>
            </a:pPr>
            <a:r>
              <a:rPr lang="en-GB" i="1" dirty="0">
                <a:latin typeface="Aptos SemiBold" panose="020B0004020202020204" pitchFamily="34" charset="0"/>
              </a:rPr>
              <a:t>and, finally, we must put that solution </a:t>
            </a:r>
          </a:p>
          <a:p>
            <a:pPr marL="0" indent="0">
              <a:buNone/>
            </a:pPr>
            <a:r>
              <a:rPr lang="en-GB" i="1" dirty="0">
                <a:latin typeface="Aptos SemiBold" panose="020B0004020202020204" pitchFamily="34" charset="0"/>
              </a:rPr>
              <a:t>into action, and fast!”</a:t>
            </a:r>
            <a:endParaRPr lang="en-JE" i="1" dirty="0">
              <a:latin typeface="Aptos SemiBold" panose="020B0004020202020204" pitchFamily="34" charset="0"/>
            </a:endParaRPr>
          </a:p>
        </p:txBody>
      </p:sp>
      <p:sp>
        <p:nvSpPr>
          <p:cNvPr id="11" name="Content Placeholder 10">
            <a:extLst>
              <a:ext uri="{FF2B5EF4-FFF2-40B4-BE49-F238E27FC236}">
                <a16:creationId xmlns:a16="http://schemas.microsoft.com/office/drawing/2014/main" id="{C6F5F968-840E-E6F9-7C72-334F646777F4}"/>
              </a:ext>
            </a:extLst>
          </p:cNvPr>
          <p:cNvSpPr>
            <a:spLocks noGrp="1"/>
          </p:cNvSpPr>
          <p:nvPr>
            <p:ph sz="half" idx="1"/>
          </p:nvPr>
        </p:nvSpPr>
        <p:spPr>
          <a:xfrm>
            <a:off x="129757" y="2290330"/>
            <a:ext cx="5640223" cy="3870631"/>
          </a:xfrm>
        </p:spPr>
        <p:txBody>
          <a:bodyPr>
            <a:normAutofit/>
          </a:bodyPr>
          <a:lstStyle/>
          <a:p>
            <a:pPr marL="0" indent="0">
              <a:buNone/>
            </a:pPr>
            <a:r>
              <a:rPr lang="en-GB" sz="4000" b="1" dirty="0">
                <a:latin typeface="Aptos Black" panose="020B0004020202020204" pitchFamily="34" charset="0"/>
              </a:rPr>
              <a:t>    Summary</a:t>
            </a:r>
          </a:p>
          <a:p>
            <a:pPr marL="0" indent="0">
              <a:buNone/>
            </a:pPr>
            <a:endParaRPr lang="en-JE" sz="4000" b="1" dirty="0">
              <a:latin typeface="Aptos Black" panose="020B0004020202020204" pitchFamily="34" charset="0"/>
            </a:endParaRPr>
          </a:p>
        </p:txBody>
      </p:sp>
      <p:sp>
        <p:nvSpPr>
          <p:cNvPr id="2" name="TextBox 1">
            <a:extLst>
              <a:ext uri="{FF2B5EF4-FFF2-40B4-BE49-F238E27FC236}">
                <a16:creationId xmlns:a16="http://schemas.microsoft.com/office/drawing/2014/main" id="{FF9C7C27-5910-4F44-A62E-AD785FA4FB9F}"/>
              </a:ext>
            </a:extLst>
          </p:cNvPr>
          <p:cNvSpPr txBox="1"/>
          <p:nvPr/>
        </p:nvSpPr>
        <p:spPr>
          <a:xfrm>
            <a:off x="5212935" y="3948157"/>
            <a:ext cx="184731" cy="369332"/>
          </a:xfrm>
          <a:prstGeom prst="rect">
            <a:avLst/>
          </a:prstGeom>
          <a:noFill/>
        </p:spPr>
        <p:txBody>
          <a:bodyPr wrap="none" rtlCol="0">
            <a:spAutoFit/>
          </a:bodyPr>
          <a:lstStyle/>
          <a:p>
            <a:endParaRPr lang="en-GB"/>
          </a:p>
        </p:txBody>
      </p:sp>
      <p:sp>
        <p:nvSpPr>
          <p:cNvPr id="3" name="TextBox 2">
            <a:extLst>
              <a:ext uri="{FF2B5EF4-FFF2-40B4-BE49-F238E27FC236}">
                <a16:creationId xmlns:a16="http://schemas.microsoft.com/office/drawing/2014/main" id="{1351BD45-FACC-8077-F695-384209F98480}"/>
              </a:ext>
            </a:extLst>
          </p:cNvPr>
          <p:cNvSpPr txBox="1"/>
          <p:nvPr/>
        </p:nvSpPr>
        <p:spPr>
          <a:xfrm>
            <a:off x="5208731" y="3734512"/>
            <a:ext cx="184731" cy="369332"/>
          </a:xfrm>
          <a:prstGeom prst="rect">
            <a:avLst/>
          </a:prstGeom>
          <a:noFill/>
        </p:spPr>
        <p:txBody>
          <a:bodyPr wrap="none" rtlCol="0">
            <a:spAutoFit/>
          </a:bodyPr>
          <a:lstStyle/>
          <a:p>
            <a:endParaRPr lang="en-GB"/>
          </a:p>
        </p:txBody>
      </p:sp>
      <p:pic>
        <p:nvPicPr>
          <p:cNvPr id="13316" name="Picture 4" descr="How to write a summary | The ManicaPost">
            <a:extLst>
              <a:ext uri="{FF2B5EF4-FFF2-40B4-BE49-F238E27FC236}">
                <a16:creationId xmlns:a16="http://schemas.microsoft.com/office/drawing/2014/main" id="{123E58BD-4813-6271-4408-18A3B9A17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19" y="3314949"/>
            <a:ext cx="4229681" cy="27782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uzzle pieces in different colors&#10;&#10;AI-generated content may be incorrect.">
            <a:extLst>
              <a:ext uri="{FF2B5EF4-FFF2-40B4-BE49-F238E27FC236}">
                <a16:creationId xmlns:a16="http://schemas.microsoft.com/office/drawing/2014/main" id="{A239ED18-6BC7-E9B3-5661-B948246FE32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53392" y="148623"/>
            <a:ext cx="1351195" cy="1368568"/>
          </a:xfrm>
          <a:prstGeom prst="rect">
            <a:avLst/>
          </a:prstGeom>
        </p:spPr>
      </p:pic>
    </p:spTree>
    <p:extLst>
      <p:ext uri="{BB962C8B-B14F-4D97-AF65-F5344CB8AC3E}">
        <p14:creationId xmlns:p14="http://schemas.microsoft.com/office/powerpoint/2010/main" val="3248532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BCD5205-B5DE-A8BE-03BB-E0BC888A5BF7}"/>
            </a:ext>
          </a:extLst>
        </p:cNvPr>
        <p:cNvGrpSpPr/>
        <p:nvPr/>
      </p:nvGrpSpPr>
      <p:grpSpPr>
        <a:xfrm>
          <a:off x="0" y="0"/>
          <a:ext cx="0" cy="0"/>
          <a:chOff x="0" y="0"/>
          <a:chExt cx="0" cy="0"/>
        </a:xfrm>
      </p:grpSpPr>
      <p:pic>
        <p:nvPicPr>
          <p:cNvPr id="10" name="Picture 9" descr="A black and red flag&#10;&#10;Description automatically generated">
            <a:extLst>
              <a:ext uri="{FF2B5EF4-FFF2-40B4-BE49-F238E27FC236}">
                <a16:creationId xmlns:a16="http://schemas.microsoft.com/office/drawing/2014/main" id="{8E37A7ED-1678-A25D-9858-BE80AF25ED97}"/>
              </a:ext>
            </a:extLst>
          </p:cNvPr>
          <p:cNvPicPr>
            <a:picLocks noChangeAspect="1"/>
          </p:cNvPicPr>
          <p:nvPr/>
        </p:nvPicPr>
        <p:blipFill>
          <a:blip r:embed="rId2"/>
          <a:stretch>
            <a:fillRect/>
          </a:stretch>
        </p:blipFill>
        <p:spPr>
          <a:xfrm>
            <a:off x="0" y="0"/>
            <a:ext cx="12192000" cy="6978772"/>
          </a:xfrm>
          <a:prstGeom prst="rect">
            <a:avLst/>
          </a:prstGeom>
        </p:spPr>
      </p:pic>
      <p:sp>
        <p:nvSpPr>
          <p:cNvPr id="4" name="Title 3">
            <a:extLst>
              <a:ext uri="{FF2B5EF4-FFF2-40B4-BE49-F238E27FC236}">
                <a16:creationId xmlns:a16="http://schemas.microsoft.com/office/drawing/2014/main" id="{33C1E59D-E7AC-F4E8-4466-FF1BA48679DB}"/>
              </a:ext>
            </a:extLst>
          </p:cNvPr>
          <p:cNvSpPr>
            <a:spLocks noGrp="1"/>
          </p:cNvSpPr>
          <p:nvPr>
            <p:ph type="title"/>
          </p:nvPr>
        </p:nvSpPr>
        <p:spPr>
          <a:xfrm>
            <a:off x="1318506" y="0"/>
            <a:ext cx="8866894" cy="1641223"/>
          </a:xfrm>
        </p:spPr>
        <p:txBody>
          <a:bodyPr>
            <a:normAutofit/>
          </a:bodyPr>
          <a:lstStyle/>
          <a:p>
            <a:pPr algn="ctr"/>
            <a:r>
              <a:rPr lang="en-GB" sz="4000">
                <a:latin typeface="Aptos Black" panose="020B0004020202020204" pitchFamily="34" charset="0"/>
              </a:rPr>
              <a:t>       CRAFTING A SPEECH:</a:t>
            </a:r>
            <a:br>
              <a:rPr lang="en-GB" sz="4000">
                <a:latin typeface="Aptos Black" panose="020B0004020202020204" pitchFamily="34" charset="0"/>
              </a:rPr>
            </a:br>
            <a:r>
              <a:rPr lang="en-GB" sz="4000">
                <a:latin typeface="Aptos Black" panose="020B0004020202020204" pitchFamily="34" charset="0"/>
              </a:rPr>
              <a:t>   Let’s play Rhetorical Device Bingo!</a:t>
            </a:r>
            <a:endParaRPr lang="en-JE" sz="4000">
              <a:latin typeface="Aptos Black" panose="020B0004020202020204" pitchFamily="34" charset="0"/>
            </a:endParaRPr>
          </a:p>
        </p:txBody>
      </p:sp>
      <p:sp>
        <p:nvSpPr>
          <p:cNvPr id="5" name="Content Placeholder 4">
            <a:extLst>
              <a:ext uri="{FF2B5EF4-FFF2-40B4-BE49-F238E27FC236}">
                <a16:creationId xmlns:a16="http://schemas.microsoft.com/office/drawing/2014/main" id="{F709F8D6-8AE8-9AD9-1F91-D405EF78F256}"/>
              </a:ext>
            </a:extLst>
          </p:cNvPr>
          <p:cNvSpPr>
            <a:spLocks noGrp="1"/>
          </p:cNvSpPr>
          <p:nvPr>
            <p:ph idx="1"/>
          </p:nvPr>
        </p:nvSpPr>
        <p:spPr>
          <a:xfrm>
            <a:off x="907657" y="1813817"/>
            <a:ext cx="11284343" cy="4734370"/>
          </a:xfrm>
        </p:spPr>
        <p:txBody>
          <a:bodyPr>
            <a:normAutofit/>
          </a:bodyPr>
          <a:lstStyle/>
          <a:p>
            <a:pPr marL="0" indent="0">
              <a:buNone/>
            </a:pPr>
            <a:r>
              <a:rPr lang="en-GB" sz="2400" dirty="0">
                <a:solidFill>
                  <a:schemeClr val="bg1"/>
                </a:solidFill>
                <a:latin typeface="Aptos ExtraBold" panose="020B0004020202020204" pitchFamily="34" charset="0"/>
              </a:rPr>
              <a:t>TASK 1: </a:t>
            </a:r>
            <a:r>
              <a:rPr lang="en-GB" sz="2000" dirty="0">
                <a:solidFill>
                  <a:schemeClr val="accent1"/>
                </a:solidFill>
                <a:latin typeface="Aptos ExtraBold" panose="020B0004020202020204" pitchFamily="34" charset="0"/>
              </a:rPr>
              <a:t>Listen again to the exemplar speech on ‘Why Oracy should be compulsory’ and see how many Rhetorical Devices you can spot.  Tick them off on your Bingo card as you hear them.</a:t>
            </a:r>
          </a:p>
          <a:p>
            <a:pPr marL="0" indent="0">
              <a:buNone/>
            </a:pPr>
            <a:endParaRPr lang="en-GB" sz="2000" dirty="0">
              <a:solidFill>
                <a:schemeClr val="bg1"/>
              </a:solidFill>
              <a:latin typeface="Aptos SemiBold" panose="020B0004020202020204" pitchFamily="34" charset="0"/>
            </a:endParaRPr>
          </a:p>
          <a:p>
            <a:pPr marL="0" indent="0">
              <a:buNone/>
            </a:pPr>
            <a:endParaRPr lang="en-GB" sz="2000" dirty="0">
              <a:solidFill>
                <a:schemeClr val="bg1"/>
              </a:solidFill>
              <a:latin typeface="Aptos SemiBold" panose="020B0004020202020204" pitchFamily="34" charset="0"/>
            </a:endParaRPr>
          </a:p>
          <a:p>
            <a:pPr marL="0" indent="0">
              <a:buNone/>
            </a:pPr>
            <a:endParaRPr lang="en-JE" sz="2000" dirty="0">
              <a:solidFill>
                <a:schemeClr val="bg1"/>
              </a:solidFill>
              <a:latin typeface="Aptos SemiBold" panose="020B0004020202020204" pitchFamily="34" charset="0"/>
            </a:endParaRPr>
          </a:p>
        </p:txBody>
      </p:sp>
      <p:pic>
        <p:nvPicPr>
          <p:cNvPr id="3" name="Picture 2" descr="A pencil on a lined paper&#10;&#10;AI-generated content may be incorrect.">
            <a:extLst>
              <a:ext uri="{FF2B5EF4-FFF2-40B4-BE49-F238E27FC236}">
                <a16:creationId xmlns:a16="http://schemas.microsoft.com/office/drawing/2014/main" id="{6F03A3DC-6D08-0EE1-EFAB-F28F4875C3F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451" y="1813817"/>
            <a:ext cx="839206" cy="1056343"/>
          </a:xfrm>
          <a:prstGeom prst="rect">
            <a:avLst/>
          </a:prstGeom>
        </p:spPr>
      </p:pic>
      <p:graphicFrame>
        <p:nvGraphicFramePr>
          <p:cNvPr id="6" name="Table 5">
            <a:extLst>
              <a:ext uri="{FF2B5EF4-FFF2-40B4-BE49-F238E27FC236}">
                <a16:creationId xmlns:a16="http://schemas.microsoft.com/office/drawing/2014/main" id="{69753157-C4BE-75A4-1F1E-F49F57F8A368}"/>
              </a:ext>
            </a:extLst>
          </p:cNvPr>
          <p:cNvGraphicFramePr>
            <a:graphicFrameLocks noGrp="1"/>
          </p:cNvGraphicFramePr>
          <p:nvPr>
            <p:extLst>
              <p:ext uri="{D42A27DB-BD31-4B8C-83A1-F6EECF244321}">
                <p14:modId xmlns:p14="http://schemas.microsoft.com/office/powerpoint/2010/main" val="3187799231"/>
              </p:ext>
            </p:extLst>
          </p:nvPr>
        </p:nvGraphicFramePr>
        <p:xfrm>
          <a:off x="1081440" y="2774595"/>
          <a:ext cx="10602559" cy="3544992"/>
        </p:xfrm>
        <a:graphic>
          <a:graphicData uri="http://schemas.openxmlformats.org/drawingml/2006/table">
            <a:tbl>
              <a:tblPr firstRow="1" bandRow="1">
                <a:tableStyleId>{073A0DAA-6AF3-43AB-8588-CEC1D06C72B9}</a:tableStyleId>
              </a:tblPr>
              <a:tblGrid>
                <a:gridCol w="2624667">
                  <a:extLst>
                    <a:ext uri="{9D8B030D-6E8A-4147-A177-3AD203B41FA5}">
                      <a16:colId xmlns:a16="http://schemas.microsoft.com/office/drawing/2014/main" val="2254751936"/>
                    </a:ext>
                  </a:extLst>
                </a:gridCol>
                <a:gridCol w="2624667">
                  <a:extLst>
                    <a:ext uri="{9D8B030D-6E8A-4147-A177-3AD203B41FA5}">
                      <a16:colId xmlns:a16="http://schemas.microsoft.com/office/drawing/2014/main" val="1693578366"/>
                    </a:ext>
                  </a:extLst>
                </a:gridCol>
                <a:gridCol w="2805976">
                  <a:extLst>
                    <a:ext uri="{9D8B030D-6E8A-4147-A177-3AD203B41FA5}">
                      <a16:colId xmlns:a16="http://schemas.microsoft.com/office/drawing/2014/main" val="3010393276"/>
                    </a:ext>
                  </a:extLst>
                </a:gridCol>
                <a:gridCol w="2547249">
                  <a:extLst>
                    <a:ext uri="{9D8B030D-6E8A-4147-A177-3AD203B41FA5}">
                      <a16:colId xmlns:a16="http://schemas.microsoft.com/office/drawing/2014/main" val="1477982927"/>
                    </a:ext>
                  </a:extLst>
                </a:gridCol>
              </a:tblGrid>
              <a:tr h="1181664">
                <a:tc>
                  <a:txBody>
                    <a:bodyPr/>
                    <a:lstStyle/>
                    <a:p>
                      <a:r>
                        <a:rPr lang="en-GB" b="1">
                          <a:solidFill>
                            <a:schemeClr val="bg1"/>
                          </a:solidFill>
                          <a:latin typeface="Aptos ExtraBold" panose="020B0004020202020204" pitchFamily="34" charset="0"/>
                        </a:rPr>
                        <a:t>THE HOOK</a:t>
                      </a:r>
                    </a:p>
                  </a:txBody>
                  <a:tcPr/>
                </a:tc>
                <a:tc>
                  <a:txBody>
                    <a:bodyPr/>
                    <a:lstStyle/>
                    <a:p>
                      <a:r>
                        <a:rPr lang="en-GB" b="1">
                          <a:solidFill>
                            <a:schemeClr val="bg1"/>
                          </a:solidFill>
                          <a:latin typeface="Aptos ExtraBold" panose="020B0004020202020204" pitchFamily="34" charset="0"/>
                        </a:rPr>
                        <a:t>ALLITERATION</a:t>
                      </a:r>
                    </a:p>
                  </a:txBody>
                  <a:tcPr/>
                </a:tc>
                <a:tc>
                  <a:txBody>
                    <a:bodyPr/>
                    <a:lstStyle/>
                    <a:p>
                      <a:r>
                        <a:rPr lang="en-GB" b="1">
                          <a:solidFill>
                            <a:schemeClr val="bg1"/>
                          </a:solidFill>
                          <a:latin typeface="Aptos ExtraBold" panose="020B0004020202020204" pitchFamily="34" charset="0"/>
                        </a:rPr>
                        <a:t>TRIADIC STRUCTURE</a:t>
                      </a:r>
                    </a:p>
                  </a:txBody>
                  <a:tcPr/>
                </a:tc>
                <a:tc>
                  <a:txBody>
                    <a:bodyPr/>
                    <a:lstStyle/>
                    <a:p>
                      <a:r>
                        <a:rPr lang="en-GB" b="1">
                          <a:solidFill>
                            <a:schemeClr val="bg1"/>
                          </a:solidFill>
                          <a:latin typeface="Aptos ExtraBold" panose="020B0004020202020204" pitchFamily="34" charset="0"/>
                        </a:rPr>
                        <a:t>REPETITION/REFRAIN</a:t>
                      </a:r>
                    </a:p>
                  </a:txBody>
                  <a:tcPr/>
                </a:tc>
                <a:extLst>
                  <a:ext uri="{0D108BD9-81ED-4DB2-BD59-A6C34878D82A}">
                    <a16:rowId xmlns:a16="http://schemas.microsoft.com/office/drawing/2014/main" val="1687968500"/>
                  </a:ext>
                </a:extLst>
              </a:tr>
              <a:tr h="1181664">
                <a:tc>
                  <a:txBody>
                    <a:bodyPr/>
                    <a:lstStyle/>
                    <a:p>
                      <a:r>
                        <a:rPr lang="en-GB" b="1">
                          <a:solidFill>
                            <a:schemeClr val="bg1"/>
                          </a:solidFill>
                          <a:latin typeface="Aptos ExtraBold" panose="020B0004020202020204" pitchFamily="34" charset="0"/>
                        </a:rPr>
                        <a:t>EVIDENCE/FACTS  STATISTICS</a:t>
                      </a:r>
                    </a:p>
                  </a:txBody>
                  <a:tcPr/>
                </a:tc>
                <a:tc>
                  <a:txBody>
                    <a:bodyPr/>
                    <a:lstStyle/>
                    <a:p>
                      <a:r>
                        <a:rPr lang="en-GB" b="1">
                          <a:solidFill>
                            <a:schemeClr val="bg1"/>
                          </a:solidFill>
                          <a:latin typeface="Aptos ExtraBold" panose="020B0004020202020204" pitchFamily="34" charset="0"/>
                        </a:rPr>
                        <a:t>RHETORICAL QUESTIONS</a:t>
                      </a:r>
                    </a:p>
                  </a:txBody>
                  <a:tcPr/>
                </a:tc>
                <a:tc>
                  <a:txBody>
                    <a:bodyPr/>
                    <a:lstStyle/>
                    <a:p>
                      <a:r>
                        <a:rPr lang="en-GB" b="1">
                          <a:solidFill>
                            <a:schemeClr val="bg1"/>
                          </a:solidFill>
                          <a:latin typeface="Aptos ExtraBold" panose="020B0004020202020204" pitchFamily="34" charset="0"/>
                        </a:rPr>
                        <a:t>EXAMPLES/ANECDOTESANALOGIES</a:t>
                      </a:r>
                    </a:p>
                  </a:txBody>
                  <a:tcPr/>
                </a:tc>
                <a:tc>
                  <a:txBody>
                    <a:bodyPr/>
                    <a:lstStyle/>
                    <a:p>
                      <a:r>
                        <a:rPr lang="en-GB" b="1">
                          <a:solidFill>
                            <a:schemeClr val="bg1"/>
                          </a:solidFill>
                          <a:latin typeface="Aptos ExtraBold" panose="020B0004020202020204" pitchFamily="34" charset="0"/>
                        </a:rPr>
                        <a:t>METAPHORS/SIMILES IMAGERY</a:t>
                      </a:r>
                    </a:p>
                  </a:txBody>
                  <a:tcPr/>
                </a:tc>
                <a:extLst>
                  <a:ext uri="{0D108BD9-81ED-4DB2-BD59-A6C34878D82A}">
                    <a16:rowId xmlns:a16="http://schemas.microsoft.com/office/drawing/2014/main" val="4160329627"/>
                  </a:ext>
                </a:extLst>
              </a:tr>
              <a:tr h="1181664">
                <a:tc>
                  <a:txBody>
                    <a:bodyPr/>
                    <a:lstStyle/>
                    <a:p>
                      <a:r>
                        <a:rPr lang="en-GB" b="1">
                          <a:solidFill>
                            <a:schemeClr val="bg1"/>
                          </a:solidFill>
                          <a:latin typeface="Aptos ExtraBold" panose="020B0004020202020204" pitchFamily="34" charset="0"/>
                        </a:rPr>
                        <a:t>COMPARISONS</a:t>
                      </a:r>
                    </a:p>
                  </a:txBody>
                  <a:tcPr/>
                </a:tc>
                <a:tc>
                  <a:txBody>
                    <a:bodyPr/>
                    <a:lstStyle/>
                    <a:p>
                      <a:r>
                        <a:rPr lang="en-GB" b="1">
                          <a:solidFill>
                            <a:schemeClr val="bg1"/>
                          </a:solidFill>
                          <a:latin typeface="Aptos ExtraBold" panose="020B0004020202020204" pitchFamily="34" charset="0"/>
                        </a:rPr>
                        <a:t>DIRECT ADDRESS TO AUDIENCE – “YOU”</a:t>
                      </a:r>
                    </a:p>
                  </a:txBody>
                  <a:tcPr/>
                </a:tc>
                <a:tc>
                  <a:txBody>
                    <a:bodyPr/>
                    <a:lstStyle/>
                    <a:p>
                      <a:r>
                        <a:rPr lang="en-GB" b="1">
                          <a:solidFill>
                            <a:schemeClr val="bg1"/>
                          </a:solidFill>
                          <a:latin typeface="Aptos ExtraBold" panose="020B0004020202020204" pitchFamily="34" charset="0"/>
                        </a:rPr>
                        <a:t>EXAGGERATION AND HYPERBOLE</a:t>
                      </a:r>
                    </a:p>
                  </a:txBody>
                  <a:tcPr/>
                </a:tc>
                <a:tc>
                  <a:txBody>
                    <a:bodyPr/>
                    <a:lstStyle/>
                    <a:p>
                      <a:r>
                        <a:rPr lang="en-GB" b="1">
                          <a:solidFill>
                            <a:schemeClr val="bg1"/>
                          </a:solidFill>
                          <a:latin typeface="Aptos ExtraBold" panose="020B0004020202020204" pitchFamily="34" charset="0"/>
                        </a:rPr>
                        <a:t>A ‘CALL TO ACTION’</a:t>
                      </a:r>
                    </a:p>
                  </a:txBody>
                  <a:tcPr/>
                </a:tc>
                <a:extLst>
                  <a:ext uri="{0D108BD9-81ED-4DB2-BD59-A6C34878D82A}">
                    <a16:rowId xmlns:a16="http://schemas.microsoft.com/office/drawing/2014/main" val="816161801"/>
                  </a:ext>
                </a:extLst>
              </a:tr>
            </a:tbl>
          </a:graphicData>
        </a:graphic>
      </p:graphicFrame>
      <p:pic>
        <p:nvPicPr>
          <p:cNvPr id="2" name="Picture 1" descr="A puzzle pieces in different colors&#10;&#10;AI-generated content may be incorrect.">
            <a:extLst>
              <a:ext uri="{FF2B5EF4-FFF2-40B4-BE49-F238E27FC236}">
                <a16:creationId xmlns:a16="http://schemas.microsoft.com/office/drawing/2014/main" id="{76AA0E2E-4AF7-F64D-5C5A-DFD986AB50F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53392" y="148623"/>
            <a:ext cx="1351195" cy="1368568"/>
          </a:xfrm>
          <a:prstGeom prst="rect">
            <a:avLst/>
          </a:prstGeom>
        </p:spPr>
      </p:pic>
    </p:spTree>
    <p:extLst>
      <p:ext uri="{BB962C8B-B14F-4D97-AF65-F5344CB8AC3E}">
        <p14:creationId xmlns:p14="http://schemas.microsoft.com/office/powerpoint/2010/main" val="274474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DE28980-4CB5-8FAE-DFC9-68E46A13247A}"/>
            </a:ext>
          </a:extLst>
        </p:cNvPr>
        <p:cNvGrpSpPr/>
        <p:nvPr/>
      </p:nvGrpSpPr>
      <p:grpSpPr>
        <a:xfrm>
          <a:off x="0" y="0"/>
          <a:ext cx="0" cy="0"/>
          <a:chOff x="0" y="0"/>
          <a:chExt cx="0" cy="0"/>
        </a:xfrm>
      </p:grpSpPr>
      <p:pic>
        <p:nvPicPr>
          <p:cNvPr id="10" name="Picture 9" descr="A black and red flag&#10;&#10;Description automatically generated">
            <a:extLst>
              <a:ext uri="{FF2B5EF4-FFF2-40B4-BE49-F238E27FC236}">
                <a16:creationId xmlns:a16="http://schemas.microsoft.com/office/drawing/2014/main" id="{1722FD83-3C04-45BC-6002-7C69348D164C}"/>
              </a:ext>
            </a:extLst>
          </p:cNvPr>
          <p:cNvPicPr>
            <a:picLocks noChangeAspect="1"/>
          </p:cNvPicPr>
          <p:nvPr/>
        </p:nvPicPr>
        <p:blipFill>
          <a:blip r:embed="rId4"/>
          <a:stretch>
            <a:fillRect/>
          </a:stretch>
        </p:blipFill>
        <p:spPr>
          <a:xfrm>
            <a:off x="0" y="0"/>
            <a:ext cx="12192000" cy="6978772"/>
          </a:xfrm>
          <a:prstGeom prst="rect">
            <a:avLst/>
          </a:prstGeom>
        </p:spPr>
      </p:pic>
      <p:sp>
        <p:nvSpPr>
          <p:cNvPr id="4" name="Title 3">
            <a:extLst>
              <a:ext uri="{FF2B5EF4-FFF2-40B4-BE49-F238E27FC236}">
                <a16:creationId xmlns:a16="http://schemas.microsoft.com/office/drawing/2014/main" id="{7ADE9CAC-D318-6754-587F-D09ABCC0D38B}"/>
              </a:ext>
            </a:extLst>
          </p:cNvPr>
          <p:cNvSpPr>
            <a:spLocks noGrp="1"/>
          </p:cNvSpPr>
          <p:nvPr>
            <p:ph type="title"/>
          </p:nvPr>
        </p:nvSpPr>
        <p:spPr>
          <a:xfrm>
            <a:off x="1168399" y="10024"/>
            <a:ext cx="10185401" cy="1641223"/>
          </a:xfrm>
        </p:spPr>
        <p:txBody>
          <a:bodyPr>
            <a:normAutofit/>
          </a:bodyPr>
          <a:lstStyle/>
          <a:p>
            <a:pPr algn="ctr"/>
            <a:r>
              <a:rPr lang="en-GB" sz="3800">
                <a:latin typeface="Aptos Black" panose="020B0004020202020204" pitchFamily="34" charset="0"/>
              </a:rPr>
              <a:t>CRAFTING: What Rhetorical devices </a:t>
            </a:r>
            <a:br>
              <a:rPr lang="en-GB" sz="3800">
                <a:latin typeface="Aptos Black" panose="020B0004020202020204" pitchFamily="34" charset="0"/>
              </a:rPr>
            </a:br>
            <a:r>
              <a:rPr lang="en-GB" sz="3800">
                <a:latin typeface="Aptos Black" panose="020B0004020202020204" pitchFamily="34" charset="0"/>
              </a:rPr>
              <a:t>are being used in this speech?</a:t>
            </a:r>
            <a:endParaRPr lang="en-JE" sz="3800">
              <a:latin typeface="Aptos Black" panose="020B0004020202020204" pitchFamily="34" charset="0"/>
            </a:endParaRPr>
          </a:p>
        </p:txBody>
      </p:sp>
      <p:sp>
        <p:nvSpPr>
          <p:cNvPr id="5" name="Content Placeholder 4">
            <a:extLst>
              <a:ext uri="{FF2B5EF4-FFF2-40B4-BE49-F238E27FC236}">
                <a16:creationId xmlns:a16="http://schemas.microsoft.com/office/drawing/2014/main" id="{30DA608C-E3CA-2E99-7ABD-131DFED82967}"/>
              </a:ext>
            </a:extLst>
          </p:cNvPr>
          <p:cNvSpPr>
            <a:spLocks noGrp="1"/>
          </p:cNvSpPr>
          <p:nvPr>
            <p:ph idx="1"/>
          </p:nvPr>
        </p:nvSpPr>
        <p:spPr>
          <a:xfrm>
            <a:off x="153392" y="1809088"/>
            <a:ext cx="12038608" cy="4876562"/>
          </a:xfrm>
        </p:spPr>
        <p:txBody>
          <a:bodyPr>
            <a:normAutofit/>
          </a:bodyPr>
          <a:lstStyle/>
          <a:p>
            <a:pPr marL="0" indent="0">
              <a:buNone/>
            </a:pPr>
            <a:r>
              <a:rPr lang="en-GB" sz="2400">
                <a:solidFill>
                  <a:schemeClr val="bg1"/>
                </a:solidFill>
                <a:latin typeface="Aptos ExtraBold" panose="020B0004020202020204" pitchFamily="34" charset="0"/>
              </a:rPr>
              <a:t>         	      TASK 1: </a:t>
            </a:r>
            <a:r>
              <a:rPr lang="en-GB" sz="2000">
                <a:solidFill>
                  <a:schemeClr val="accent1"/>
                </a:solidFill>
                <a:latin typeface="Aptos ExtraBold" panose="020B0004020202020204" pitchFamily="34" charset="0"/>
              </a:rPr>
              <a:t>Listen again to the EXEMPLAR SPEECH.  Tick off any Rhetorical devices you hear.</a:t>
            </a:r>
            <a:endParaRPr lang="en-JE" sz="2000">
              <a:solidFill>
                <a:schemeClr val="accent1"/>
              </a:solidFill>
              <a:latin typeface="Aptos ExtraBold" panose="020B0004020202020204" pitchFamily="34" charset="0"/>
            </a:endParaRPr>
          </a:p>
        </p:txBody>
      </p:sp>
      <p:pic>
        <p:nvPicPr>
          <p:cNvPr id="2" name="Picture 1" descr="A pencil on a lined paper&#10;&#10;AI-generated content may be incorrect.">
            <a:extLst>
              <a:ext uri="{FF2B5EF4-FFF2-40B4-BE49-F238E27FC236}">
                <a16:creationId xmlns:a16="http://schemas.microsoft.com/office/drawing/2014/main" id="{D7F030F1-5F7D-081C-78B4-DFF79103FF2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19643" y="1736580"/>
            <a:ext cx="677357" cy="852617"/>
          </a:xfrm>
          <a:prstGeom prst="rect">
            <a:avLst/>
          </a:prstGeom>
        </p:spPr>
      </p:pic>
      <p:pic>
        <p:nvPicPr>
          <p:cNvPr id="13" name="Picture 12" descr="A movie camera on a tripod&#10;&#10;AI-generated content may be incorrect.">
            <a:extLst>
              <a:ext uri="{FF2B5EF4-FFF2-40B4-BE49-F238E27FC236}">
                <a16:creationId xmlns:a16="http://schemas.microsoft.com/office/drawing/2014/main" id="{004D357E-D893-D396-18B8-B54DA54902F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244464" y="1736580"/>
            <a:ext cx="1208572" cy="852617"/>
          </a:xfrm>
          <a:prstGeom prst="rect">
            <a:avLst/>
          </a:prstGeom>
        </p:spPr>
      </p:pic>
      <p:pic>
        <p:nvPicPr>
          <p:cNvPr id="3" name="Picture 2" descr="A puzzle pieces in different colors&#10;&#10;AI-generated content may be incorrect.">
            <a:extLst>
              <a:ext uri="{FF2B5EF4-FFF2-40B4-BE49-F238E27FC236}">
                <a16:creationId xmlns:a16="http://schemas.microsoft.com/office/drawing/2014/main" id="{0185915B-673B-80A5-86E3-37C503124E89}"/>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53392" y="148623"/>
            <a:ext cx="1351195" cy="1368568"/>
          </a:xfrm>
          <a:prstGeom prst="rect">
            <a:avLst/>
          </a:prstGeom>
        </p:spPr>
      </p:pic>
      <p:pic>
        <p:nvPicPr>
          <p:cNvPr id="7" name="Online Media 6" title="EXEMPLAR SPEECH: Mark My Words">
            <a:hlinkClick r:id="" action="ppaction://media"/>
            <a:extLst>
              <a:ext uri="{FF2B5EF4-FFF2-40B4-BE49-F238E27FC236}">
                <a16:creationId xmlns:a16="http://schemas.microsoft.com/office/drawing/2014/main" id="{58A949BE-1461-9BB3-78EE-25F906B92962}"/>
              </a:ext>
            </a:extLst>
          </p:cNvPr>
          <p:cNvPicPr>
            <a:picLocks noRot="1" noChangeAspect="1"/>
          </p:cNvPicPr>
          <p:nvPr>
            <a:videoFile r:link="rId1"/>
          </p:nvPr>
        </p:nvPicPr>
        <p:blipFill>
          <a:blip r:embed="rId11"/>
          <a:stretch>
            <a:fillRect/>
          </a:stretch>
        </p:blipFill>
        <p:spPr>
          <a:xfrm>
            <a:off x="2039658" y="2259824"/>
            <a:ext cx="8112684" cy="4583667"/>
          </a:xfrm>
          <a:prstGeom prst="rect">
            <a:avLst/>
          </a:prstGeom>
        </p:spPr>
      </p:pic>
    </p:spTree>
    <p:extLst>
      <p:ext uri="{BB962C8B-B14F-4D97-AF65-F5344CB8AC3E}">
        <p14:creationId xmlns:p14="http://schemas.microsoft.com/office/powerpoint/2010/main" val="27186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F1136EB-EE16-42A3-1CCA-D421072FA88B}"/>
            </a:ext>
          </a:extLst>
        </p:cNvPr>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97194F90-7FA4-B874-FA92-7CE5E56AB473}"/>
              </a:ext>
            </a:extLst>
          </p:cNvPr>
          <p:cNvPicPr>
            <a:picLocks noChangeAspect="1"/>
          </p:cNvPicPr>
          <p:nvPr/>
        </p:nvPicPr>
        <p:blipFill>
          <a:blip r:embed="rId2"/>
          <a:stretch>
            <a:fillRect/>
          </a:stretch>
        </p:blipFill>
        <p:spPr>
          <a:xfrm>
            <a:off x="0" y="0"/>
            <a:ext cx="12192000" cy="6978772"/>
          </a:xfrm>
          <a:prstGeom prst="rect">
            <a:avLst/>
          </a:prstGeom>
        </p:spPr>
      </p:pic>
      <p:sp>
        <p:nvSpPr>
          <p:cNvPr id="16" name="Title 15">
            <a:extLst>
              <a:ext uri="{FF2B5EF4-FFF2-40B4-BE49-F238E27FC236}">
                <a16:creationId xmlns:a16="http://schemas.microsoft.com/office/drawing/2014/main" id="{E4B9ED08-90DC-8E08-F071-8DD17148093C}"/>
              </a:ext>
            </a:extLst>
          </p:cNvPr>
          <p:cNvSpPr>
            <a:spLocks noGrp="1"/>
          </p:cNvSpPr>
          <p:nvPr>
            <p:ph type="title" idx="4294967295"/>
          </p:nvPr>
        </p:nvSpPr>
        <p:spPr>
          <a:xfrm>
            <a:off x="838200" y="1"/>
            <a:ext cx="9160933" cy="1655180"/>
          </a:xfrm>
        </p:spPr>
        <p:txBody>
          <a:bodyPr>
            <a:normAutofit/>
          </a:bodyPr>
          <a:lstStyle/>
          <a:p>
            <a:pPr algn="ctr"/>
            <a:r>
              <a:rPr lang="en-GB" sz="4500" dirty="0">
                <a:solidFill>
                  <a:schemeClr val="bg1"/>
                </a:solidFill>
                <a:latin typeface="Aptos Black" panose="020B0004020202020204" pitchFamily="34" charset="0"/>
              </a:rPr>
              <a:t>       CRAFTING: How do I </a:t>
            </a:r>
            <a:br>
              <a:rPr lang="en-GB" sz="4500" dirty="0">
                <a:solidFill>
                  <a:schemeClr val="bg1"/>
                </a:solidFill>
                <a:latin typeface="Aptos Black" panose="020B0004020202020204" pitchFamily="34" charset="0"/>
              </a:rPr>
            </a:br>
            <a:r>
              <a:rPr lang="en-GB" sz="4500" dirty="0">
                <a:solidFill>
                  <a:schemeClr val="bg1"/>
                </a:solidFill>
                <a:latin typeface="Aptos Black" panose="020B0004020202020204" pitchFamily="34" charset="0"/>
              </a:rPr>
              <a:t>       structure a strong speech?</a:t>
            </a:r>
            <a:endParaRPr lang="en-JE" sz="4500" dirty="0">
              <a:solidFill>
                <a:schemeClr val="bg1"/>
              </a:solidFill>
              <a:latin typeface="Aptos Black" panose="020B0004020202020204" pitchFamily="34" charset="0"/>
            </a:endParaRPr>
          </a:p>
        </p:txBody>
      </p:sp>
      <p:sp>
        <p:nvSpPr>
          <p:cNvPr id="9" name="Content Placeholder 8">
            <a:extLst>
              <a:ext uri="{FF2B5EF4-FFF2-40B4-BE49-F238E27FC236}">
                <a16:creationId xmlns:a16="http://schemas.microsoft.com/office/drawing/2014/main" id="{C6437EFA-238C-F912-7E21-BFD48C1475B3}"/>
              </a:ext>
            </a:extLst>
          </p:cNvPr>
          <p:cNvSpPr>
            <a:spLocks noGrp="1"/>
          </p:cNvSpPr>
          <p:nvPr>
            <p:ph sz="half" idx="2"/>
          </p:nvPr>
        </p:nvSpPr>
        <p:spPr>
          <a:xfrm>
            <a:off x="3225799" y="2112797"/>
            <a:ext cx="8906934" cy="4800599"/>
          </a:xfrm>
        </p:spPr>
        <p:txBody>
          <a:bodyPr>
            <a:normAutofit/>
          </a:bodyPr>
          <a:lstStyle/>
          <a:p>
            <a:r>
              <a:rPr lang="en-GB" sz="2500">
                <a:latin typeface="Aptos ExtraBold" panose="020B0004020202020204" pitchFamily="34" charset="0"/>
              </a:rPr>
              <a:t>Grab</a:t>
            </a:r>
            <a:r>
              <a:rPr lang="en-GB" sz="2500">
                <a:latin typeface="Aptos SemiBold" panose="020B0004020202020204" pitchFamily="34" charset="0"/>
              </a:rPr>
              <a:t> your audience’s attention with an interesting start</a:t>
            </a:r>
          </a:p>
          <a:p>
            <a:pPr marL="0" indent="0">
              <a:buNone/>
            </a:pPr>
            <a:endParaRPr lang="en-GB">
              <a:latin typeface="Aptos SemiBold" panose="020B0004020202020204" pitchFamily="34" charset="0"/>
            </a:endParaRPr>
          </a:p>
          <a:p>
            <a:r>
              <a:rPr lang="en-GB" sz="2500">
                <a:latin typeface="Aptos ExtraBold" panose="020B0004020202020204" pitchFamily="34" charset="0"/>
              </a:rPr>
              <a:t>Explain</a:t>
            </a:r>
            <a:r>
              <a:rPr lang="en-GB" sz="2500">
                <a:latin typeface="Aptos SemiBold" panose="020B0004020202020204" pitchFamily="34" charset="0"/>
              </a:rPr>
              <a:t> the problem, its causes and its impact</a:t>
            </a:r>
          </a:p>
          <a:p>
            <a:pPr marL="0" indent="0">
              <a:buNone/>
            </a:pPr>
            <a:endParaRPr lang="en-GB" sz="2600">
              <a:latin typeface="Aptos SemiBold" panose="020B0004020202020204" pitchFamily="34" charset="0"/>
            </a:endParaRPr>
          </a:p>
          <a:p>
            <a:r>
              <a:rPr lang="en-GB" sz="2500" b="1">
                <a:latin typeface="Aptos ExtraBold" panose="020B0004020202020204" pitchFamily="34" charset="0"/>
              </a:rPr>
              <a:t>Present</a:t>
            </a:r>
            <a:r>
              <a:rPr lang="en-GB" sz="2500">
                <a:latin typeface="Aptos SemiBold" panose="020B0004020202020204" pitchFamily="34" charset="0"/>
              </a:rPr>
              <a:t> </a:t>
            </a:r>
            <a:r>
              <a:rPr lang="en-GB" sz="2500" u="sng">
                <a:latin typeface="Aptos SemiBold" panose="020B0004020202020204" pitchFamily="34" charset="0"/>
              </a:rPr>
              <a:t>what</a:t>
            </a:r>
            <a:r>
              <a:rPr lang="en-GB" sz="2500">
                <a:latin typeface="Aptos SemiBold" panose="020B0004020202020204" pitchFamily="34" charset="0"/>
              </a:rPr>
              <a:t> your idea is for change, what you wish to see</a:t>
            </a:r>
          </a:p>
          <a:p>
            <a:pPr marL="0" indent="0">
              <a:buNone/>
            </a:pPr>
            <a:endParaRPr lang="en-GB" sz="2400">
              <a:latin typeface="Aptos SemiBold" panose="020B0004020202020204" pitchFamily="34" charset="0"/>
            </a:endParaRPr>
          </a:p>
          <a:p>
            <a:r>
              <a:rPr lang="en-GB" sz="2500">
                <a:latin typeface="Aptos ExtraBold" panose="020B0004020202020204" pitchFamily="34" charset="0"/>
              </a:rPr>
              <a:t>Outline </a:t>
            </a:r>
            <a:r>
              <a:rPr lang="en-GB" sz="2500" u="sng">
                <a:latin typeface="Aptos SemiBold" panose="020B0004020202020204" pitchFamily="34" charset="0"/>
              </a:rPr>
              <a:t>how</a:t>
            </a:r>
            <a:r>
              <a:rPr lang="en-GB" sz="2500">
                <a:latin typeface="Aptos SemiBold" panose="020B0004020202020204" pitchFamily="34" charset="0"/>
              </a:rPr>
              <a:t> this change will happen, what needs to be done</a:t>
            </a:r>
          </a:p>
          <a:p>
            <a:pPr marL="0" indent="0">
              <a:buNone/>
            </a:pPr>
            <a:endParaRPr lang="en-GB" sz="2400">
              <a:latin typeface="Aptos SemiBold" panose="020B0004020202020204" pitchFamily="34" charset="0"/>
            </a:endParaRPr>
          </a:p>
          <a:p>
            <a:r>
              <a:rPr lang="en-GB" sz="2500">
                <a:latin typeface="Aptos ExtraBold" panose="020B0004020202020204" pitchFamily="34" charset="0"/>
              </a:rPr>
              <a:t>Deliver </a:t>
            </a:r>
            <a:r>
              <a:rPr lang="en-GB" sz="2500">
                <a:latin typeface="Aptos SemiBold" panose="020B0004020202020204" pitchFamily="34" charset="0"/>
              </a:rPr>
              <a:t>your final and main message in a memorable way</a:t>
            </a:r>
          </a:p>
          <a:p>
            <a:endParaRPr lang="en-JE" sz="2500">
              <a:latin typeface="Aptos SemiBold" panose="020B0004020202020204" pitchFamily="34" charset="0"/>
            </a:endParaRPr>
          </a:p>
        </p:txBody>
      </p:sp>
      <p:sp>
        <p:nvSpPr>
          <p:cNvPr id="11" name="Content Placeholder 10">
            <a:extLst>
              <a:ext uri="{FF2B5EF4-FFF2-40B4-BE49-F238E27FC236}">
                <a16:creationId xmlns:a16="http://schemas.microsoft.com/office/drawing/2014/main" id="{0D9AC3A8-60C9-B9DC-5E20-5A979E89CDC9}"/>
              </a:ext>
            </a:extLst>
          </p:cNvPr>
          <p:cNvSpPr>
            <a:spLocks noGrp="1"/>
          </p:cNvSpPr>
          <p:nvPr>
            <p:ph sz="half" idx="1"/>
          </p:nvPr>
        </p:nvSpPr>
        <p:spPr>
          <a:xfrm>
            <a:off x="194734" y="2112796"/>
            <a:ext cx="3657600" cy="4800600"/>
          </a:xfrm>
        </p:spPr>
        <p:txBody>
          <a:bodyPr>
            <a:noAutofit/>
          </a:bodyPr>
          <a:lstStyle/>
          <a:p>
            <a:pPr marL="514350" indent="-514350">
              <a:buAutoNum type="arabicParenR"/>
            </a:pPr>
            <a:r>
              <a:rPr lang="en-GB" sz="2500">
                <a:solidFill>
                  <a:schemeClr val="accent5">
                    <a:lumMod val="20000"/>
                    <a:lumOff val="80000"/>
                  </a:schemeClr>
                </a:solidFill>
                <a:latin typeface="Aptos Black" panose="020B0004020202020204" pitchFamily="34" charset="0"/>
              </a:rPr>
              <a:t>The Hook</a:t>
            </a:r>
          </a:p>
          <a:p>
            <a:pPr marL="514350" indent="-514350">
              <a:buAutoNum type="arabicParenR"/>
            </a:pPr>
            <a:endParaRPr lang="en-GB" sz="2500">
              <a:solidFill>
                <a:schemeClr val="accent5">
                  <a:lumMod val="20000"/>
                  <a:lumOff val="80000"/>
                </a:schemeClr>
              </a:solidFill>
              <a:latin typeface="Aptos Black" panose="020B0004020202020204" pitchFamily="34" charset="0"/>
            </a:endParaRPr>
          </a:p>
          <a:p>
            <a:pPr marL="514350" indent="-514350">
              <a:buAutoNum type="arabicParenR"/>
            </a:pPr>
            <a:r>
              <a:rPr lang="en-GB" sz="2500">
                <a:solidFill>
                  <a:schemeClr val="accent5">
                    <a:lumMod val="20000"/>
                    <a:lumOff val="80000"/>
                  </a:schemeClr>
                </a:solidFill>
                <a:latin typeface="Aptos Black" panose="020B0004020202020204" pitchFamily="34" charset="0"/>
              </a:rPr>
              <a:t>The Diagnosis</a:t>
            </a:r>
          </a:p>
          <a:p>
            <a:pPr marL="514350" indent="-514350">
              <a:buAutoNum type="arabicParenR"/>
            </a:pPr>
            <a:endParaRPr lang="en-GB" sz="2500">
              <a:solidFill>
                <a:schemeClr val="accent5">
                  <a:lumMod val="20000"/>
                  <a:lumOff val="80000"/>
                </a:schemeClr>
              </a:solidFill>
              <a:latin typeface="Aptos Black" panose="020B0004020202020204" pitchFamily="34" charset="0"/>
            </a:endParaRPr>
          </a:p>
          <a:p>
            <a:pPr marL="514350" indent="-514350">
              <a:buAutoNum type="arabicParenR"/>
            </a:pPr>
            <a:r>
              <a:rPr lang="en-GB" sz="2500">
                <a:solidFill>
                  <a:schemeClr val="accent5">
                    <a:lumMod val="20000"/>
                    <a:lumOff val="80000"/>
                  </a:schemeClr>
                </a:solidFill>
                <a:latin typeface="Aptos Black" panose="020B0004020202020204" pitchFamily="34" charset="0"/>
              </a:rPr>
              <a:t>The Vision</a:t>
            </a:r>
          </a:p>
          <a:p>
            <a:pPr marL="514350" indent="-514350">
              <a:buAutoNum type="arabicParenR"/>
            </a:pPr>
            <a:endParaRPr lang="en-GB" sz="2500">
              <a:solidFill>
                <a:schemeClr val="accent5">
                  <a:lumMod val="20000"/>
                  <a:lumOff val="80000"/>
                </a:schemeClr>
              </a:solidFill>
              <a:latin typeface="Aptos Black" panose="020B0004020202020204" pitchFamily="34" charset="0"/>
            </a:endParaRPr>
          </a:p>
          <a:p>
            <a:pPr marL="514350" indent="-514350">
              <a:buAutoNum type="arabicParenR"/>
            </a:pPr>
            <a:r>
              <a:rPr lang="en-GB" sz="2500">
                <a:solidFill>
                  <a:schemeClr val="accent5">
                    <a:lumMod val="20000"/>
                    <a:lumOff val="80000"/>
                  </a:schemeClr>
                </a:solidFill>
                <a:latin typeface="Aptos Black" panose="020B0004020202020204" pitchFamily="34" charset="0"/>
              </a:rPr>
              <a:t>The Plan</a:t>
            </a:r>
          </a:p>
          <a:p>
            <a:pPr marL="514350" indent="-514350">
              <a:buAutoNum type="arabicParenR"/>
            </a:pPr>
            <a:endParaRPr lang="en-GB" sz="2500">
              <a:solidFill>
                <a:schemeClr val="accent5">
                  <a:lumMod val="20000"/>
                  <a:lumOff val="80000"/>
                </a:schemeClr>
              </a:solidFill>
              <a:latin typeface="Aptos Black" panose="020B0004020202020204" pitchFamily="34" charset="0"/>
            </a:endParaRPr>
          </a:p>
          <a:p>
            <a:pPr marL="514350" indent="-514350">
              <a:buAutoNum type="arabicParenR"/>
            </a:pPr>
            <a:r>
              <a:rPr lang="en-GB" sz="2500">
                <a:solidFill>
                  <a:schemeClr val="accent5">
                    <a:lumMod val="20000"/>
                    <a:lumOff val="80000"/>
                  </a:schemeClr>
                </a:solidFill>
                <a:latin typeface="Aptos Black" panose="020B0004020202020204" pitchFamily="34" charset="0"/>
              </a:rPr>
              <a:t>The Conclusion</a:t>
            </a:r>
            <a:endParaRPr lang="en-JE" sz="2500">
              <a:solidFill>
                <a:schemeClr val="accent5">
                  <a:lumMod val="20000"/>
                  <a:lumOff val="80000"/>
                </a:schemeClr>
              </a:solidFill>
              <a:latin typeface="Aptos Black" panose="020B0004020202020204" pitchFamily="34" charset="0"/>
            </a:endParaRPr>
          </a:p>
        </p:txBody>
      </p:sp>
      <p:pic>
        <p:nvPicPr>
          <p:cNvPr id="3" name="Picture 2" descr="A puzzle pieces in different colors&#10;&#10;AI-generated content may be incorrect.">
            <a:extLst>
              <a:ext uri="{FF2B5EF4-FFF2-40B4-BE49-F238E27FC236}">
                <a16:creationId xmlns:a16="http://schemas.microsoft.com/office/drawing/2014/main" id="{CB8046C8-D93F-2627-D4F7-3002DE7D00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3392" y="148623"/>
            <a:ext cx="1351195" cy="1368568"/>
          </a:xfrm>
          <a:prstGeom prst="rect">
            <a:avLst/>
          </a:prstGeom>
        </p:spPr>
      </p:pic>
    </p:spTree>
    <p:extLst>
      <p:ext uri="{BB962C8B-B14F-4D97-AF65-F5344CB8AC3E}">
        <p14:creationId xmlns:p14="http://schemas.microsoft.com/office/powerpoint/2010/main" val="1127320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ECAD85B-1836-FDBA-FECD-E7E78D8FD783}"/>
            </a:ext>
          </a:extLst>
        </p:cNvPr>
        <p:cNvGrpSpPr/>
        <p:nvPr/>
      </p:nvGrpSpPr>
      <p:grpSpPr>
        <a:xfrm>
          <a:off x="0" y="0"/>
          <a:ext cx="0" cy="0"/>
          <a:chOff x="0" y="0"/>
          <a:chExt cx="0" cy="0"/>
        </a:xfrm>
      </p:grpSpPr>
      <p:pic>
        <p:nvPicPr>
          <p:cNvPr id="10" name="Picture 9" descr="A black and red flag&#10;&#10;Description automatically generated">
            <a:extLst>
              <a:ext uri="{FF2B5EF4-FFF2-40B4-BE49-F238E27FC236}">
                <a16:creationId xmlns:a16="http://schemas.microsoft.com/office/drawing/2014/main" id="{3AD09332-E6ED-40E6-2D0E-5403D3D70648}"/>
              </a:ext>
            </a:extLst>
          </p:cNvPr>
          <p:cNvPicPr>
            <a:picLocks noChangeAspect="1"/>
          </p:cNvPicPr>
          <p:nvPr/>
        </p:nvPicPr>
        <p:blipFill>
          <a:blip r:embed="rId2"/>
          <a:stretch>
            <a:fillRect/>
          </a:stretch>
        </p:blipFill>
        <p:spPr>
          <a:xfrm>
            <a:off x="0" y="0"/>
            <a:ext cx="12192000" cy="6978772"/>
          </a:xfrm>
          <a:prstGeom prst="rect">
            <a:avLst/>
          </a:prstGeom>
        </p:spPr>
      </p:pic>
      <p:sp>
        <p:nvSpPr>
          <p:cNvPr id="4" name="Title 3">
            <a:extLst>
              <a:ext uri="{FF2B5EF4-FFF2-40B4-BE49-F238E27FC236}">
                <a16:creationId xmlns:a16="http://schemas.microsoft.com/office/drawing/2014/main" id="{61F806B1-2574-BCF3-FA43-A64CB2B29A17}"/>
              </a:ext>
            </a:extLst>
          </p:cNvPr>
          <p:cNvSpPr>
            <a:spLocks noGrp="1"/>
          </p:cNvSpPr>
          <p:nvPr>
            <p:ph type="title"/>
          </p:nvPr>
        </p:nvSpPr>
        <p:spPr>
          <a:xfrm>
            <a:off x="666573" y="10024"/>
            <a:ext cx="9349494" cy="1641223"/>
          </a:xfrm>
        </p:spPr>
        <p:txBody>
          <a:bodyPr>
            <a:normAutofit/>
          </a:bodyPr>
          <a:lstStyle/>
          <a:p>
            <a:pPr algn="ctr"/>
            <a:r>
              <a:rPr lang="en-GB" sz="4000">
                <a:latin typeface="Aptos Black" panose="020B0004020202020204" pitchFamily="34" charset="0"/>
              </a:rPr>
              <a:t>          CRAFTING: Can you spot the </a:t>
            </a:r>
            <a:br>
              <a:rPr lang="en-GB" sz="4000">
                <a:latin typeface="Aptos Black" panose="020B0004020202020204" pitchFamily="34" charset="0"/>
              </a:rPr>
            </a:br>
            <a:r>
              <a:rPr lang="en-GB" sz="4000">
                <a:latin typeface="Aptos Black" panose="020B0004020202020204" pitchFamily="34" charset="0"/>
              </a:rPr>
              <a:t>          structures in a speech?</a:t>
            </a:r>
            <a:endParaRPr lang="en-JE" sz="4000">
              <a:latin typeface="Aptos Black" panose="020B0004020202020204" pitchFamily="34" charset="0"/>
            </a:endParaRPr>
          </a:p>
        </p:txBody>
      </p:sp>
      <p:sp>
        <p:nvSpPr>
          <p:cNvPr id="5" name="Content Placeholder 4">
            <a:extLst>
              <a:ext uri="{FF2B5EF4-FFF2-40B4-BE49-F238E27FC236}">
                <a16:creationId xmlns:a16="http://schemas.microsoft.com/office/drawing/2014/main" id="{748C7CBA-4D91-F7AA-E202-49C6B3529E5F}"/>
              </a:ext>
            </a:extLst>
          </p:cNvPr>
          <p:cNvSpPr>
            <a:spLocks noGrp="1"/>
          </p:cNvSpPr>
          <p:nvPr>
            <p:ph idx="1"/>
          </p:nvPr>
        </p:nvSpPr>
        <p:spPr>
          <a:xfrm>
            <a:off x="141996" y="1754550"/>
            <a:ext cx="11973803" cy="4904992"/>
          </a:xfrm>
        </p:spPr>
        <p:txBody>
          <a:bodyPr>
            <a:normAutofit fontScale="92500"/>
          </a:bodyPr>
          <a:lstStyle/>
          <a:p>
            <a:pPr marL="0" indent="0" algn="ctr">
              <a:buNone/>
            </a:pPr>
            <a:r>
              <a:rPr lang="en-GB" dirty="0">
                <a:solidFill>
                  <a:schemeClr val="bg1"/>
                </a:solidFill>
                <a:latin typeface="Aptos ExtraBold" panose="020B0004020202020204" pitchFamily="34" charset="0"/>
              </a:rPr>
              <a:t>    TASK 2: CONSOLIDATE YOUR KNOWLEDGE: </a:t>
            </a:r>
          </a:p>
          <a:p>
            <a:pPr marL="0" indent="0" algn="ctr">
              <a:buNone/>
            </a:pPr>
            <a:r>
              <a:rPr lang="en-GB" dirty="0">
                <a:solidFill>
                  <a:schemeClr val="bg1"/>
                </a:solidFill>
                <a:latin typeface="Aptos ExtraBold" panose="020B0004020202020204" pitchFamily="34" charset="0"/>
              </a:rPr>
              <a:t>    You will receive a transcript of the exemplar speech.</a:t>
            </a:r>
          </a:p>
          <a:p>
            <a:pPr marL="0" indent="0" algn="ctr">
              <a:buNone/>
            </a:pPr>
            <a:endParaRPr lang="en-GB" sz="600" dirty="0">
              <a:solidFill>
                <a:schemeClr val="bg1"/>
              </a:solidFill>
              <a:latin typeface="Aptos ExtraBold" panose="020B0004020202020204" pitchFamily="34" charset="0"/>
            </a:endParaRPr>
          </a:p>
          <a:p>
            <a:r>
              <a:rPr lang="en-GB" sz="2400" dirty="0">
                <a:solidFill>
                  <a:schemeClr val="accent1"/>
                </a:solidFill>
                <a:latin typeface="Aptos ExtraBold" panose="020B0004020202020204" pitchFamily="34" charset="0"/>
              </a:rPr>
              <a:t>Annotate the Rhetorical Devices you find in the text using these CODES:</a:t>
            </a:r>
          </a:p>
          <a:p>
            <a:pPr marL="0" indent="0">
              <a:lnSpc>
                <a:spcPct val="115000"/>
              </a:lnSpc>
              <a:spcAft>
                <a:spcPts val="800"/>
              </a:spcAft>
              <a:buNone/>
            </a:pPr>
            <a:endParaRPr lang="en-GB" sz="1800" kern="100" dirty="0">
              <a:solidFill>
                <a:schemeClr val="accent1"/>
              </a:solidFill>
              <a:effectLst/>
              <a:latin typeface="Aptos ExtraBold"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endParaRPr lang="en-GB" sz="1800" kern="100" dirty="0">
              <a:solidFill>
                <a:schemeClr val="accent1"/>
              </a:solidFill>
              <a:effectLst/>
              <a:latin typeface="Aptos ExtraBold"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endParaRPr lang="en-GB" sz="900" kern="100" dirty="0">
              <a:solidFill>
                <a:schemeClr val="accent1"/>
              </a:solidFill>
              <a:latin typeface="Aptos ExtraBold"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2600" kern="100" dirty="0">
                <a:solidFill>
                  <a:schemeClr val="accent1"/>
                </a:solidFill>
                <a:effectLst/>
                <a:latin typeface="Aptos ExtraBold" panose="020B0004020202020204" pitchFamily="34" charset="0"/>
                <a:ea typeface="Aptos" panose="020B0004020202020204" pitchFamily="34" charset="0"/>
                <a:cs typeface="Times New Roman" panose="02020603050405020304" pitchFamily="18" charset="0"/>
              </a:rPr>
              <a:t>CIRCLE any examples of Repetition/Refrain and </a:t>
            </a:r>
            <a:r>
              <a:rPr lang="en-GB" sz="2600" u="sng" kern="100" dirty="0">
                <a:solidFill>
                  <a:schemeClr val="accent1"/>
                </a:solidFill>
                <a:effectLst/>
                <a:latin typeface="Aptos ExtraBold" panose="020B0004020202020204" pitchFamily="34" charset="0"/>
                <a:ea typeface="Aptos" panose="020B0004020202020204" pitchFamily="34" charset="0"/>
                <a:cs typeface="Times New Roman" panose="02020603050405020304" pitchFamily="18" charset="0"/>
              </a:rPr>
              <a:t>UNDERLINE </a:t>
            </a:r>
            <a:r>
              <a:rPr lang="en-GB" sz="2600" kern="100" dirty="0">
                <a:solidFill>
                  <a:schemeClr val="accent1"/>
                </a:solidFill>
                <a:effectLst/>
                <a:latin typeface="Aptos ExtraBold" panose="020B0004020202020204" pitchFamily="34" charset="0"/>
                <a:ea typeface="Aptos" panose="020B0004020202020204" pitchFamily="34" charset="0"/>
                <a:cs typeface="Times New Roman" panose="02020603050405020304" pitchFamily="18" charset="0"/>
              </a:rPr>
              <a:t>any Rhymes</a:t>
            </a:r>
            <a:endParaRPr lang="en-GB" sz="26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2400" kern="100" dirty="0">
                <a:solidFill>
                  <a:schemeClr val="accent1"/>
                </a:solidFill>
                <a:effectLst/>
                <a:latin typeface="Aptos ExtraBold" panose="020B0004020202020204" pitchFamily="34" charset="0"/>
                <a:ea typeface="Aptos" panose="020B0004020202020204" pitchFamily="34" charset="0"/>
                <a:cs typeface="Times New Roman" panose="02020603050405020304" pitchFamily="18" charset="0"/>
              </a:rPr>
              <a:t>Identify the </a:t>
            </a:r>
            <a:r>
              <a:rPr lang="en-GB" sz="2400" u="sng" kern="100" dirty="0">
                <a:solidFill>
                  <a:schemeClr val="accent1"/>
                </a:solidFill>
                <a:effectLst/>
                <a:latin typeface="Aptos ExtraBold" panose="020B0004020202020204" pitchFamily="34" charset="0"/>
                <a:ea typeface="Aptos" panose="020B0004020202020204" pitchFamily="34" charset="0"/>
                <a:cs typeface="Times New Roman" panose="02020603050405020304" pitchFamily="18" charset="0"/>
              </a:rPr>
              <a:t>structure</a:t>
            </a:r>
            <a:r>
              <a:rPr lang="en-GB" sz="2400" kern="100" dirty="0">
                <a:solidFill>
                  <a:schemeClr val="accent1"/>
                </a:solidFill>
                <a:effectLst/>
                <a:latin typeface="Aptos ExtraBold" panose="020B0004020202020204" pitchFamily="34" charset="0"/>
                <a:ea typeface="Aptos" panose="020B0004020202020204" pitchFamily="34" charset="0"/>
                <a:cs typeface="Times New Roman" panose="02020603050405020304" pitchFamily="18" charset="0"/>
              </a:rPr>
              <a:t> of this speech by using </a:t>
            </a:r>
            <a:r>
              <a:rPr lang="en-GB" sz="2400" kern="100" dirty="0">
                <a:solidFill>
                  <a:schemeClr val="accent1"/>
                </a:solidFill>
                <a:effectLst/>
                <a:highlight>
                  <a:srgbClr val="FFFF00"/>
                </a:highlight>
                <a:latin typeface="Aptos ExtraBold" panose="020B0004020202020204" pitchFamily="34" charset="0"/>
                <a:ea typeface="Aptos" panose="020B0004020202020204" pitchFamily="34" charset="0"/>
                <a:cs typeface="Times New Roman" panose="02020603050405020304" pitchFamily="18" charset="0"/>
              </a:rPr>
              <a:t>5 different COLOURS </a:t>
            </a:r>
            <a:r>
              <a:rPr lang="en-GB" sz="2400" kern="100" dirty="0">
                <a:solidFill>
                  <a:schemeClr val="accent1"/>
                </a:solidFill>
                <a:effectLst/>
                <a:latin typeface="Aptos ExtraBold" panose="020B0004020202020204" pitchFamily="34" charset="0"/>
                <a:ea typeface="Aptos" panose="020B0004020202020204" pitchFamily="34" charset="0"/>
                <a:cs typeface="Times New Roman" panose="02020603050405020304" pitchFamily="18" charset="0"/>
              </a:rPr>
              <a:t>in the margins to show:</a:t>
            </a:r>
          </a:p>
          <a:p>
            <a:pPr marL="0" indent="0" algn="ctr">
              <a:buNone/>
            </a:pPr>
            <a:r>
              <a:rPr lang="en-GB" sz="2600" dirty="0">
                <a:solidFill>
                  <a:schemeClr val="accent1"/>
                </a:solidFill>
                <a:latin typeface="Aptos ExtraBold" panose="020B0004020202020204" pitchFamily="34" charset="0"/>
                <a:ea typeface="Aptos" panose="020B0004020202020204" pitchFamily="34" charset="0"/>
                <a:cs typeface="Times New Roman" panose="02020603050405020304" pitchFamily="18" charset="0"/>
              </a:rPr>
              <a:t> </a:t>
            </a:r>
            <a:r>
              <a:rPr lang="en-GB" sz="2600" dirty="0">
                <a:solidFill>
                  <a:schemeClr val="accent1"/>
                </a:solidFill>
                <a:effectLst/>
                <a:latin typeface="Aptos ExtraBold" panose="020B0004020202020204" pitchFamily="34" charset="0"/>
                <a:ea typeface="Aptos" panose="020B0004020202020204" pitchFamily="34" charset="0"/>
                <a:cs typeface="Times New Roman" panose="02020603050405020304" pitchFamily="18" charset="0"/>
              </a:rPr>
              <a:t>1) The Hook       2) The Diagnosis       3) The Vision        4) The Plan       5) The Conclusion</a:t>
            </a:r>
            <a:endParaRPr lang="en-GB" sz="2600" dirty="0">
              <a:solidFill>
                <a:schemeClr val="accent1"/>
              </a:solidFill>
              <a:latin typeface="Aptos SemiBold" panose="020B0004020202020204" pitchFamily="34" charset="0"/>
            </a:endParaRPr>
          </a:p>
          <a:p>
            <a:pPr marL="0" indent="0">
              <a:buNone/>
            </a:pPr>
            <a:endParaRPr lang="en-GB" sz="2000" dirty="0">
              <a:solidFill>
                <a:schemeClr val="accent1"/>
              </a:solidFill>
              <a:latin typeface="Aptos SemiBold" panose="020B0004020202020204" pitchFamily="34" charset="0"/>
            </a:endParaRPr>
          </a:p>
          <a:p>
            <a:pPr marL="0" indent="0">
              <a:buNone/>
            </a:pPr>
            <a:endParaRPr lang="en-JE" sz="2000" dirty="0">
              <a:solidFill>
                <a:schemeClr val="bg1"/>
              </a:solidFill>
              <a:latin typeface="Aptos SemiBold" panose="020B0004020202020204" pitchFamily="34" charset="0"/>
            </a:endParaRPr>
          </a:p>
        </p:txBody>
      </p:sp>
      <p:pic>
        <p:nvPicPr>
          <p:cNvPr id="3" name="Picture 2" descr="A pencil on a lined paper&#10;&#10;AI-generated content may be incorrect.">
            <a:extLst>
              <a:ext uri="{FF2B5EF4-FFF2-40B4-BE49-F238E27FC236}">
                <a16:creationId xmlns:a16="http://schemas.microsoft.com/office/drawing/2014/main" id="{BC40E263-73FB-B462-4870-013F5E1CD3F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41996" y="1754550"/>
            <a:ext cx="839206" cy="1056343"/>
          </a:xfrm>
          <a:prstGeom prst="rect">
            <a:avLst/>
          </a:prstGeom>
        </p:spPr>
      </p:pic>
      <p:graphicFrame>
        <p:nvGraphicFramePr>
          <p:cNvPr id="2" name="Table 1">
            <a:extLst>
              <a:ext uri="{FF2B5EF4-FFF2-40B4-BE49-F238E27FC236}">
                <a16:creationId xmlns:a16="http://schemas.microsoft.com/office/drawing/2014/main" id="{63F2382F-194E-7CE6-35E3-53AE3E04FD73}"/>
              </a:ext>
            </a:extLst>
          </p:cNvPr>
          <p:cNvGraphicFramePr>
            <a:graphicFrameLocks noGrp="1"/>
          </p:cNvGraphicFramePr>
          <p:nvPr>
            <p:extLst>
              <p:ext uri="{D42A27DB-BD31-4B8C-83A1-F6EECF244321}">
                <p14:modId xmlns:p14="http://schemas.microsoft.com/office/powerpoint/2010/main" val="4077627189"/>
              </p:ext>
            </p:extLst>
          </p:nvPr>
        </p:nvGraphicFramePr>
        <p:xfrm>
          <a:off x="529241" y="3528135"/>
          <a:ext cx="10961892" cy="914400"/>
        </p:xfrm>
        <a:graphic>
          <a:graphicData uri="http://schemas.openxmlformats.org/drawingml/2006/table">
            <a:tbl>
              <a:tblPr firstRow="1" bandRow="1">
                <a:tableStyleId>{073A0DAA-6AF3-43AB-8588-CEC1D06C72B9}</a:tableStyleId>
              </a:tblPr>
              <a:tblGrid>
                <a:gridCol w="3653964">
                  <a:extLst>
                    <a:ext uri="{9D8B030D-6E8A-4147-A177-3AD203B41FA5}">
                      <a16:colId xmlns:a16="http://schemas.microsoft.com/office/drawing/2014/main" val="104894556"/>
                    </a:ext>
                  </a:extLst>
                </a:gridCol>
                <a:gridCol w="3653964">
                  <a:extLst>
                    <a:ext uri="{9D8B030D-6E8A-4147-A177-3AD203B41FA5}">
                      <a16:colId xmlns:a16="http://schemas.microsoft.com/office/drawing/2014/main" val="961702603"/>
                    </a:ext>
                  </a:extLst>
                </a:gridCol>
                <a:gridCol w="3653964">
                  <a:extLst>
                    <a:ext uri="{9D8B030D-6E8A-4147-A177-3AD203B41FA5}">
                      <a16:colId xmlns:a16="http://schemas.microsoft.com/office/drawing/2014/main" val="1998562808"/>
                    </a:ext>
                  </a:extLst>
                </a:gridCol>
              </a:tblGrid>
              <a:tr h="330160">
                <a:tc>
                  <a:txBody>
                    <a:bodyPr/>
                    <a:lstStyle/>
                    <a:p>
                      <a:r>
                        <a:rPr lang="en-GB" sz="2400" kern="100">
                          <a:solidFill>
                            <a:schemeClr val="accent1"/>
                          </a:solidFill>
                          <a:effectLst/>
                          <a:latin typeface="Aptos ExtraBold" panose="020B0004020202020204" pitchFamily="34" charset="0"/>
                          <a:ea typeface="Aptos" panose="020B0004020202020204" pitchFamily="34" charset="0"/>
                          <a:cs typeface="Times New Roman" panose="02020603050405020304" pitchFamily="18" charset="0"/>
                        </a:rPr>
                        <a:t>Alliteration:             A </a:t>
                      </a:r>
                      <a:endParaRPr lang="en-GB" sz="2400">
                        <a:latin typeface="Aptos ExtraBold" panose="020B0004020202020204" pitchFamily="34" charset="0"/>
                      </a:endParaRPr>
                    </a:p>
                  </a:txBody>
                  <a:tcPr/>
                </a:tc>
                <a:tc>
                  <a:txBody>
                    <a:bodyPr/>
                    <a:lstStyle/>
                    <a:p>
                      <a:r>
                        <a:rPr lang="en-GB" sz="2400" kern="100">
                          <a:solidFill>
                            <a:schemeClr val="accent1"/>
                          </a:solidFill>
                          <a:effectLst/>
                          <a:latin typeface="Aptos ExtraBold" panose="020B0004020202020204" pitchFamily="34" charset="0"/>
                          <a:ea typeface="Aptos" panose="020B0004020202020204" pitchFamily="34" charset="0"/>
                          <a:cs typeface="Times New Roman" panose="02020603050405020304" pitchFamily="18" charset="0"/>
                        </a:rPr>
                        <a:t>Statistics:                S </a:t>
                      </a:r>
                      <a:endParaRPr lang="en-GB" sz="2400">
                        <a:latin typeface="Aptos ExtraBold" panose="020B0004020202020204" pitchFamily="34" charset="0"/>
                      </a:endParaRPr>
                    </a:p>
                  </a:txBody>
                  <a:tcPr/>
                </a:tc>
                <a:tc>
                  <a:txBody>
                    <a:bodyPr/>
                    <a:lstStyle/>
                    <a:p>
                      <a:r>
                        <a:rPr lang="en-GB" sz="2400" kern="100">
                          <a:solidFill>
                            <a:schemeClr val="accent1"/>
                          </a:solidFill>
                          <a:effectLst/>
                          <a:latin typeface="Aptos ExtraBold" panose="020B0004020202020204" pitchFamily="34" charset="0"/>
                          <a:ea typeface="Aptos" panose="020B0004020202020204" pitchFamily="34" charset="0"/>
                          <a:cs typeface="Times New Roman" panose="02020603050405020304" pitchFamily="18" charset="0"/>
                        </a:rPr>
                        <a:t>Quote:                            Q </a:t>
                      </a:r>
                      <a:endParaRPr lang="en-GB" sz="2400">
                        <a:latin typeface="Aptos ExtraBold" panose="020B0004020202020204" pitchFamily="34" charset="0"/>
                      </a:endParaRPr>
                    </a:p>
                  </a:txBody>
                  <a:tcPr/>
                </a:tc>
                <a:extLst>
                  <a:ext uri="{0D108BD9-81ED-4DB2-BD59-A6C34878D82A}">
                    <a16:rowId xmlns:a16="http://schemas.microsoft.com/office/drawing/2014/main" val="3904099218"/>
                  </a:ext>
                </a:extLst>
              </a:tr>
              <a:tr h="406488">
                <a:tc>
                  <a:txBody>
                    <a:bodyPr/>
                    <a:lstStyle/>
                    <a:p>
                      <a:r>
                        <a:rPr lang="en-GB" sz="2400" kern="100">
                          <a:solidFill>
                            <a:schemeClr val="accent1"/>
                          </a:solidFill>
                          <a:effectLst/>
                          <a:latin typeface="Aptos ExtraBold" panose="020B0004020202020204" pitchFamily="34" charset="0"/>
                          <a:ea typeface="Aptos" panose="020B0004020202020204" pitchFamily="34" charset="0"/>
                          <a:cs typeface="Times New Roman" panose="02020603050405020304" pitchFamily="18" charset="0"/>
                        </a:rPr>
                        <a:t>Direct Address:     U </a:t>
                      </a:r>
                      <a:endParaRPr lang="en-GB" sz="2400">
                        <a:latin typeface="Aptos ExtraBold" panose="020B0004020202020204" pitchFamily="34" charset="0"/>
                      </a:endParaRPr>
                    </a:p>
                  </a:txBody>
                  <a:tcPr/>
                </a:tc>
                <a:tc>
                  <a:txBody>
                    <a:bodyPr/>
                    <a:lstStyle/>
                    <a:p>
                      <a:r>
                        <a:rPr lang="en-GB" sz="2400" kern="100">
                          <a:solidFill>
                            <a:schemeClr val="accent1"/>
                          </a:solidFill>
                          <a:effectLst/>
                          <a:latin typeface="Aptos ExtraBold" panose="020B0004020202020204" pitchFamily="34" charset="0"/>
                          <a:ea typeface="Aptos" panose="020B0004020202020204" pitchFamily="34" charset="0"/>
                          <a:cs typeface="Times New Roman" panose="02020603050405020304" pitchFamily="18" charset="0"/>
                        </a:rPr>
                        <a:t>Rhetorical Qu:       ? </a:t>
                      </a:r>
                      <a:endParaRPr lang="en-GB" sz="2400">
                        <a:latin typeface="Aptos ExtraBold"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00">
                          <a:solidFill>
                            <a:schemeClr val="accent1"/>
                          </a:solidFill>
                          <a:effectLst/>
                          <a:latin typeface="Aptos ExtraBold" panose="020B0004020202020204" pitchFamily="34" charset="0"/>
                          <a:ea typeface="Aptos" panose="020B0004020202020204" pitchFamily="34" charset="0"/>
                          <a:cs typeface="Times New Roman" panose="02020603050405020304" pitchFamily="18" charset="0"/>
                        </a:rPr>
                        <a:t>Triadic Structure:     3</a:t>
                      </a:r>
                    </a:p>
                  </a:txBody>
                  <a:tcPr/>
                </a:tc>
                <a:extLst>
                  <a:ext uri="{0D108BD9-81ED-4DB2-BD59-A6C34878D82A}">
                    <a16:rowId xmlns:a16="http://schemas.microsoft.com/office/drawing/2014/main" val="655494216"/>
                  </a:ext>
                </a:extLst>
              </a:tr>
            </a:tbl>
          </a:graphicData>
        </a:graphic>
      </p:graphicFrame>
      <p:sp>
        <p:nvSpPr>
          <p:cNvPr id="7" name="Oval 6">
            <a:extLst>
              <a:ext uri="{FF2B5EF4-FFF2-40B4-BE49-F238E27FC236}">
                <a16:creationId xmlns:a16="http://schemas.microsoft.com/office/drawing/2014/main" id="{07075946-162C-1E4E-6BB7-B165BF43495B}"/>
              </a:ext>
            </a:extLst>
          </p:cNvPr>
          <p:cNvSpPr/>
          <p:nvPr/>
        </p:nvSpPr>
        <p:spPr>
          <a:xfrm>
            <a:off x="393451" y="4687781"/>
            <a:ext cx="1175501" cy="694266"/>
          </a:xfrm>
          <a:prstGeom prst="ellipse">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6" name="Picture 5" descr="A puzzle pieces in different colors&#10;&#10;AI-generated content may be incorrect.">
            <a:extLst>
              <a:ext uri="{FF2B5EF4-FFF2-40B4-BE49-F238E27FC236}">
                <a16:creationId xmlns:a16="http://schemas.microsoft.com/office/drawing/2014/main" id="{FB19422B-FEFF-6CB1-F5F6-F53AA9E8EA2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53392" y="148623"/>
            <a:ext cx="1351195" cy="1368568"/>
          </a:xfrm>
          <a:prstGeom prst="rect">
            <a:avLst/>
          </a:prstGeom>
        </p:spPr>
      </p:pic>
    </p:spTree>
    <p:extLst>
      <p:ext uri="{BB962C8B-B14F-4D97-AF65-F5344CB8AC3E}">
        <p14:creationId xmlns:p14="http://schemas.microsoft.com/office/powerpoint/2010/main" val="3324199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red square with a white border&#10;&#10;Description automatically generated">
            <a:extLst>
              <a:ext uri="{FF2B5EF4-FFF2-40B4-BE49-F238E27FC236}">
                <a16:creationId xmlns:a16="http://schemas.microsoft.com/office/drawing/2014/main" id="{E06E0501-EA27-6CF3-88B0-35DC33CF8261}"/>
              </a:ext>
            </a:extLst>
          </p:cNvPr>
          <p:cNvPicPr>
            <a:picLocks noChangeAspect="1"/>
          </p:cNvPicPr>
          <p:nvPr/>
        </p:nvPicPr>
        <p:blipFill>
          <a:blip r:embed="rId3"/>
          <a:stretch>
            <a:fillRect/>
          </a:stretch>
        </p:blipFill>
        <p:spPr>
          <a:xfrm>
            <a:off x="-84667" y="-15333"/>
            <a:ext cx="12192000" cy="6978772"/>
          </a:xfrm>
          <a:prstGeom prst="rect">
            <a:avLst/>
          </a:prstGeom>
        </p:spPr>
      </p:pic>
      <p:sp>
        <p:nvSpPr>
          <p:cNvPr id="2" name="Title 1">
            <a:extLst>
              <a:ext uri="{FF2B5EF4-FFF2-40B4-BE49-F238E27FC236}">
                <a16:creationId xmlns:a16="http://schemas.microsoft.com/office/drawing/2014/main" id="{0A22926A-8F52-0970-7E17-262B9AAB5372}"/>
              </a:ext>
            </a:extLst>
          </p:cNvPr>
          <p:cNvSpPr>
            <a:spLocks noGrp="1"/>
          </p:cNvSpPr>
          <p:nvPr>
            <p:ph type="title"/>
          </p:nvPr>
        </p:nvSpPr>
        <p:spPr>
          <a:xfrm>
            <a:off x="84668" y="311840"/>
            <a:ext cx="10781692" cy="910644"/>
          </a:xfrm>
          <a:solidFill>
            <a:schemeClr val="tx1"/>
          </a:solidFill>
        </p:spPr>
        <p:txBody>
          <a:bodyPr>
            <a:normAutofit/>
          </a:bodyPr>
          <a:lstStyle/>
          <a:p>
            <a:pPr algn="ctr"/>
            <a:r>
              <a:rPr lang="en-GB" sz="4000">
                <a:solidFill>
                  <a:schemeClr val="bg1"/>
                </a:solidFill>
                <a:latin typeface="Aptos Black" panose="020B0004020202020204" pitchFamily="34" charset="0"/>
              </a:rPr>
              <a:t>             OVER TO YOU: Time to pick your topic!</a:t>
            </a:r>
            <a:endParaRPr lang="en-JE" sz="4000">
              <a:solidFill>
                <a:schemeClr val="bg1"/>
              </a:solidFill>
              <a:latin typeface="Aptos Black" panose="020B0004020202020204" pitchFamily="34" charset="0"/>
            </a:endParaRPr>
          </a:p>
        </p:txBody>
      </p:sp>
      <p:graphicFrame>
        <p:nvGraphicFramePr>
          <p:cNvPr id="5" name="Table 4">
            <a:extLst>
              <a:ext uri="{FF2B5EF4-FFF2-40B4-BE49-F238E27FC236}">
                <a16:creationId xmlns:a16="http://schemas.microsoft.com/office/drawing/2014/main" id="{FBA3EF15-3486-8011-2748-E904DE26CDD0}"/>
              </a:ext>
            </a:extLst>
          </p:cNvPr>
          <p:cNvGraphicFramePr>
            <a:graphicFrameLocks noGrp="1"/>
          </p:cNvGraphicFramePr>
          <p:nvPr>
            <p:extLst>
              <p:ext uri="{D42A27DB-BD31-4B8C-83A1-F6EECF244321}">
                <p14:modId xmlns:p14="http://schemas.microsoft.com/office/powerpoint/2010/main" val="56870403"/>
              </p:ext>
            </p:extLst>
          </p:nvPr>
        </p:nvGraphicFramePr>
        <p:xfrm>
          <a:off x="474928" y="1496296"/>
          <a:ext cx="11242143" cy="4968240"/>
        </p:xfrm>
        <a:graphic>
          <a:graphicData uri="http://schemas.openxmlformats.org/drawingml/2006/table">
            <a:tbl>
              <a:tblPr firstRow="1" bandRow="1">
                <a:tableStyleId>{5C22544A-7EE6-4342-B048-85BDC9FD1C3A}</a:tableStyleId>
              </a:tblPr>
              <a:tblGrid>
                <a:gridCol w="11242143">
                  <a:extLst>
                    <a:ext uri="{9D8B030D-6E8A-4147-A177-3AD203B41FA5}">
                      <a16:colId xmlns:a16="http://schemas.microsoft.com/office/drawing/2014/main" val="552608677"/>
                    </a:ext>
                  </a:extLst>
                </a:gridCol>
              </a:tblGrid>
              <a:tr h="2885831">
                <a:tc>
                  <a:txBody>
                    <a:bodyPr/>
                    <a:lstStyle/>
                    <a:p>
                      <a:r>
                        <a:rPr lang="en-GB" sz="2200" dirty="0">
                          <a:solidFill>
                            <a:schemeClr val="tx1"/>
                          </a:solidFill>
                          <a:latin typeface="Aptos ExtraBold" panose="020B0004020202020204" pitchFamily="34" charset="0"/>
                        </a:rPr>
                        <a:t>You can pick a topic or issue that fits within any of the following three broad themes:</a:t>
                      </a:r>
                    </a:p>
                    <a:p>
                      <a:endParaRPr lang="en-GB" sz="2200" dirty="0">
                        <a:solidFill>
                          <a:schemeClr val="tx1"/>
                        </a:solidFill>
                        <a:latin typeface="Aptos Black" panose="020B0004020202020204" pitchFamily="34" charset="0"/>
                      </a:endParaRPr>
                    </a:p>
                    <a:p>
                      <a:pPr marL="457200" indent="-457200">
                        <a:lnSpc>
                          <a:spcPct val="150000"/>
                        </a:lnSpc>
                        <a:buFont typeface="Arial" panose="020B0604020202020204" pitchFamily="34" charset="0"/>
                        <a:buChar char="•"/>
                      </a:pPr>
                      <a:r>
                        <a:rPr lang="en-GB" sz="3200" dirty="0">
                          <a:solidFill>
                            <a:schemeClr val="tx1"/>
                          </a:solidFill>
                          <a:latin typeface="Aptos Black" panose="020B0004020202020204" pitchFamily="34" charset="0"/>
                        </a:rPr>
                        <a:t>Conflict</a:t>
                      </a:r>
                    </a:p>
                    <a:p>
                      <a:pPr marL="457200" indent="-457200">
                        <a:lnSpc>
                          <a:spcPct val="150000"/>
                        </a:lnSpc>
                        <a:buFont typeface="Arial" panose="020B0604020202020204" pitchFamily="34" charset="0"/>
                        <a:buChar char="•"/>
                      </a:pPr>
                      <a:r>
                        <a:rPr lang="en-GB" sz="3200" dirty="0">
                          <a:solidFill>
                            <a:schemeClr val="tx1"/>
                          </a:solidFill>
                          <a:latin typeface="Aptos Black" panose="020B0004020202020204" pitchFamily="34" charset="0"/>
                        </a:rPr>
                        <a:t>Sustainability</a:t>
                      </a:r>
                    </a:p>
                    <a:p>
                      <a:pPr marL="457200" indent="-457200">
                        <a:lnSpc>
                          <a:spcPct val="150000"/>
                        </a:lnSpc>
                        <a:buFont typeface="Arial" panose="020B0604020202020204" pitchFamily="34" charset="0"/>
                        <a:buChar char="•"/>
                      </a:pPr>
                      <a:r>
                        <a:rPr lang="en-GB" sz="3200" dirty="0">
                          <a:solidFill>
                            <a:schemeClr val="tx1"/>
                          </a:solidFill>
                          <a:latin typeface="Aptos Black" panose="020B0004020202020204" pitchFamily="34" charset="0"/>
                        </a:rPr>
                        <a:t>Social Responsibility</a:t>
                      </a:r>
                    </a:p>
                    <a:p>
                      <a:endParaRPr lang="en-GB" sz="2200" dirty="0">
                        <a:solidFill>
                          <a:schemeClr val="tx1"/>
                        </a:solidFill>
                        <a:latin typeface="Aptos ExtraBold" panose="020B0004020202020204" pitchFamily="34" charset="0"/>
                      </a:endParaRPr>
                    </a:p>
                    <a:p>
                      <a:r>
                        <a:rPr lang="en-GB" sz="2200" dirty="0">
                          <a:solidFill>
                            <a:schemeClr val="tx1"/>
                          </a:solidFill>
                          <a:latin typeface="Aptos ExtraBold" panose="020B0004020202020204" pitchFamily="34" charset="0"/>
                        </a:rPr>
                        <a:t>Your teacher may direct you to think of topics and issues within just </a:t>
                      </a:r>
                      <a:r>
                        <a:rPr lang="en-GB" sz="2200" u="sng" dirty="0">
                          <a:solidFill>
                            <a:schemeClr val="tx1"/>
                          </a:solidFill>
                          <a:latin typeface="Aptos ExtraBold" panose="020B0004020202020204" pitchFamily="34" charset="0"/>
                        </a:rPr>
                        <a:t>one </a:t>
                      </a:r>
                      <a:r>
                        <a:rPr lang="en-GB" sz="2200" dirty="0">
                          <a:solidFill>
                            <a:schemeClr val="tx1"/>
                          </a:solidFill>
                          <a:latin typeface="Aptos ExtraBold" panose="020B0004020202020204" pitchFamily="34" charset="0"/>
                        </a:rPr>
                        <a:t>of these themes depending on what you have been studying recently.</a:t>
                      </a:r>
                    </a:p>
                    <a:p>
                      <a:endParaRPr lang="en-GB" sz="2200" dirty="0">
                        <a:solidFill>
                          <a:schemeClr val="tx1"/>
                        </a:solidFill>
                        <a:latin typeface="Aptos ExtraBold" panose="020B0004020202020204" pitchFamily="34" charset="0"/>
                      </a:endParaRPr>
                    </a:p>
                    <a:p>
                      <a:pPr algn="l"/>
                      <a:r>
                        <a:rPr lang="en-GB" sz="2200" dirty="0">
                          <a:solidFill>
                            <a:schemeClr val="tx1"/>
                          </a:solidFill>
                          <a:latin typeface="Aptos ExtraBold" panose="020B0004020202020204" pitchFamily="34" charset="0"/>
                        </a:rPr>
                        <a:t>      REMEMBER – Your speech must be a proposal for </a:t>
                      </a:r>
                      <a:r>
                        <a:rPr lang="en-GB" sz="2200" u="sng" dirty="0">
                          <a:solidFill>
                            <a:schemeClr val="tx1"/>
                          </a:solidFill>
                          <a:latin typeface="Aptos ExtraBold" panose="020B0004020202020204" pitchFamily="34" charset="0"/>
                        </a:rPr>
                        <a:t>LOCAL CHANGE</a:t>
                      </a:r>
                      <a:r>
                        <a:rPr lang="en-GB" sz="2200" dirty="0">
                          <a:solidFill>
                            <a:schemeClr val="tx1"/>
                          </a:solidFill>
                          <a:latin typeface="Aptos ExtraBold" panose="020B0004020202020204" pitchFamily="34" charset="0"/>
                        </a:rPr>
                        <a:t>, so do relate   </a:t>
                      </a:r>
                    </a:p>
                    <a:p>
                      <a:pPr algn="l"/>
                      <a:r>
                        <a:rPr lang="en-GB" sz="2200" dirty="0">
                          <a:solidFill>
                            <a:schemeClr val="tx1"/>
                          </a:solidFill>
                          <a:latin typeface="Aptos ExtraBold" panose="020B0004020202020204" pitchFamily="34" charset="0"/>
                        </a:rPr>
                        <a:t>                                    any topic or issue to an improvement you wish to see in </a:t>
                      </a:r>
                      <a:r>
                        <a:rPr lang="en-GB" sz="2200" u="sng" dirty="0">
                          <a:solidFill>
                            <a:schemeClr val="tx1"/>
                          </a:solidFill>
                          <a:latin typeface="Aptos ExtraBold" panose="020B0004020202020204" pitchFamily="34" charset="0"/>
                        </a:rPr>
                        <a:t>JERSEY.</a:t>
                      </a:r>
                    </a:p>
                  </a:txBody>
                  <a:tcPr>
                    <a:solidFill>
                      <a:schemeClr val="bg1"/>
                    </a:solidFill>
                  </a:tcPr>
                </a:tc>
                <a:extLst>
                  <a:ext uri="{0D108BD9-81ED-4DB2-BD59-A6C34878D82A}">
                    <a16:rowId xmlns:a16="http://schemas.microsoft.com/office/drawing/2014/main" val="1491452003"/>
                  </a:ext>
                </a:extLst>
              </a:tr>
            </a:tbl>
          </a:graphicData>
        </a:graphic>
      </p:graphicFrame>
      <p:pic>
        <p:nvPicPr>
          <p:cNvPr id="11" name="Picture 10" descr="A yellow triangle with a black exclamation mark&#10;&#10;AI-generated content may be incorrect.">
            <a:extLst>
              <a:ext uri="{FF2B5EF4-FFF2-40B4-BE49-F238E27FC236}">
                <a16:creationId xmlns:a16="http://schemas.microsoft.com/office/drawing/2014/main" id="{BE48DC41-4A95-4DAE-621E-70179A386C0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77356" y="6087888"/>
            <a:ext cx="717624" cy="646670"/>
          </a:xfrm>
          <a:prstGeom prst="rect">
            <a:avLst/>
          </a:prstGeom>
        </p:spPr>
      </p:pic>
      <p:pic>
        <p:nvPicPr>
          <p:cNvPr id="13" name="Picture 12" descr="A person and person sitting at a table with megaphone heads&#10;&#10;AI-generated content may be incorrect.">
            <a:extLst>
              <a:ext uri="{FF2B5EF4-FFF2-40B4-BE49-F238E27FC236}">
                <a16:creationId xmlns:a16="http://schemas.microsoft.com/office/drawing/2014/main" id="{B9B09EBD-720B-9057-B3E4-579F6FF7CDE3}"/>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5243" y="2042350"/>
            <a:ext cx="2090756" cy="1416050"/>
          </a:xfrm>
          <a:prstGeom prst="rect">
            <a:avLst/>
          </a:prstGeom>
          <a:ln>
            <a:solidFill>
              <a:schemeClr val="tx1"/>
            </a:solidFill>
          </a:ln>
        </p:spPr>
      </p:pic>
      <p:pic>
        <p:nvPicPr>
          <p:cNvPr id="15" name="Picture 14" descr="A hand holding a green planet&#10;&#10;AI-generated content may be incorrect.">
            <a:extLst>
              <a:ext uri="{FF2B5EF4-FFF2-40B4-BE49-F238E27FC236}">
                <a16:creationId xmlns:a16="http://schemas.microsoft.com/office/drawing/2014/main" id="{6A2DA7BE-2D7D-9459-06F2-5801604DFDD0}"/>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417535" y="2616977"/>
            <a:ext cx="2216494" cy="1475984"/>
          </a:xfrm>
          <a:prstGeom prst="rect">
            <a:avLst/>
          </a:prstGeom>
          <a:ln>
            <a:solidFill>
              <a:schemeClr val="tx1"/>
            </a:solidFill>
          </a:ln>
        </p:spPr>
      </p:pic>
      <p:pic>
        <p:nvPicPr>
          <p:cNvPr id="17" name="Picture 16" descr="A group of hands on top of each other&#10;&#10;AI-generated content may be incorrect.">
            <a:extLst>
              <a:ext uri="{FF2B5EF4-FFF2-40B4-BE49-F238E27FC236}">
                <a16:creationId xmlns:a16="http://schemas.microsoft.com/office/drawing/2014/main" id="{D417FB4E-6F16-613E-1C18-7896D67E5FC3}"/>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9067303" y="3242424"/>
            <a:ext cx="2216494" cy="1475983"/>
          </a:xfrm>
          <a:prstGeom prst="rect">
            <a:avLst/>
          </a:prstGeom>
          <a:ln>
            <a:solidFill>
              <a:schemeClr val="tx1"/>
            </a:solidFill>
          </a:ln>
        </p:spPr>
      </p:pic>
      <p:pic>
        <p:nvPicPr>
          <p:cNvPr id="14338" name="Picture 2" descr="Jersey Island Simple Outline Vector Map ...">
            <a:extLst>
              <a:ext uri="{FF2B5EF4-FFF2-40B4-BE49-F238E27FC236}">
                <a16:creationId xmlns:a16="http://schemas.microsoft.com/office/drawing/2014/main" id="{7BF1BFAA-642D-8E1F-E4D3-69D15710674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94578" y="6087888"/>
            <a:ext cx="717624" cy="7176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uzzle pieces in different colors&#10;&#10;AI-generated content may be incorrect.">
            <a:extLst>
              <a:ext uri="{FF2B5EF4-FFF2-40B4-BE49-F238E27FC236}">
                <a16:creationId xmlns:a16="http://schemas.microsoft.com/office/drawing/2014/main" id="{979CFECF-99ED-FFBE-ADC9-0B22550CA7B4}"/>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153392" y="148623"/>
            <a:ext cx="1351195" cy="1368568"/>
          </a:xfrm>
          <a:prstGeom prst="rect">
            <a:avLst/>
          </a:prstGeom>
        </p:spPr>
      </p:pic>
    </p:spTree>
    <p:extLst>
      <p:ext uri="{BB962C8B-B14F-4D97-AF65-F5344CB8AC3E}">
        <p14:creationId xmlns:p14="http://schemas.microsoft.com/office/powerpoint/2010/main" val="1163742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B478-54C7-1434-3AD2-774640AA3983}"/>
              </a:ext>
            </a:extLst>
          </p:cNvPr>
          <p:cNvSpPr>
            <a:spLocks noGrp="1"/>
          </p:cNvSpPr>
          <p:nvPr>
            <p:ph type="ctrTitle"/>
          </p:nvPr>
        </p:nvSpPr>
        <p:spPr>
          <a:xfrm>
            <a:off x="746974" y="233721"/>
            <a:ext cx="10509161" cy="2387600"/>
          </a:xfrm>
        </p:spPr>
        <p:txBody>
          <a:bodyPr>
            <a:normAutofit/>
          </a:bodyPr>
          <a:lstStyle/>
          <a:p>
            <a:pPr>
              <a:lnSpc>
                <a:spcPct val="100000"/>
              </a:lnSpc>
            </a:pPr>
            <a:r>
              <a:rPr lang="en-GB" sz="4000" dirty="0">
                <a:solidFill>
                  <a:schemeClr val="bg1"/>
                </a:solidFill>
                <a:latin typeface="Aptos Black" panose="020B0004020202020204" pitchFamily="34" charset="0"/>
              </a:rPr>
              <a:t>‘Mark My Words’ Year 8 Oracy Competition</a:t>
            </a:r>
            <a:br>
              <a:rPr lang="en-GB" sz="4000" dirty="0">
                <a:solidFill>
                  <a:schemeClr val="bg1"/>
                </a:solidFill>
                <a:latin typeface="Aptos Black" panose="020B0004020202020204" pitchFamily="34" charset="0"/>
              </a:rPr>
            </a:br>
            <a:br>
              <a:rPr lang="en-GB" sz="3500" dirty="0">
                <a:solidFill>
                  <a:schemeClr val="bg1"/>
                </a:solidFill>
                <a:latin typeface="Aptos Black" panose="020B0004020202020204" pitchFamily="34" charset="0"/>
              </a:rPr>
            </a:br>
            <a:r>
              <a:rPr lang="en-GB" sz="3000" dirty="0">
                <a:solidFill>
                  <a:schemeClr val="accent1"/>
                </a:solidFill>
                <a:latin typeface="Aptos ExtraBold" panose="020B0004020202020204" pitchFamily="34" charset="0"/>
              </a:rPr>
              <a:t>In association with </a:t>
            </a:r>
            <a:br>
              <a:rPr lang="en-GB" sz="3000" dirty="0">
                <a:solidFill>
                  <a:schemeClr val="accent1"/>
                </a:solidFill>
                <a:latin typeface="Aptos ExtraBold" panose="020B0004020202020204" pitchFamily="34" charset="0"/>
              </a:rPr>
            </a:br>
            <a:r>
              <a:rPr lang="en-GB" sz="3000" dirty="0">
                <a:solidFill>
                  <a:schemeClr val="accent1"/>
                </a:solidFill>
                <a:latin typeface="Aptos ExtraBold" panose="020B0004020202020204" pitchFamily="34" charset="0"/>
              </a:rPr>
              <a:t>The Jersey Oracy Network</a:t>
            </a:r>
            <a:endParaRPr lang="en-JE" sz="3000" dirty="0">
              <a:solidFill>
                <a:schemeClr val="accent1"/>
              </a:solidFill>
              <a:latin typeface="Aptos ExtraBold" panose="020B0004020202020204" pitchFamily="34" charset="0"/>
            </a:endParaRPr>
          </a:p>
        </p:txBody>
      </p:sp>
      <p:sp>
        <p:nvSpPr>
          <p:cNvPr id="3" name="Subtitle 2">
            <a:extLst>
              <a:ext uri="{FF2B5EF4-FFF2-40B4-BE49-F238E27FC236}">
                <a16:creationId xmlns:a16="http://schemas.microsoft.com/office/drawing/2014/main" id="{67FD4E9A-E475-C094-48DD-9A4B8E1DD3F1}"/>
              </a:ext>
            </a:extLst>
          </p:cNvPr>
          <p:cNvSpPr>
            <a:spLocks noGrp="1"/>
          </p:cNvSpPr>
          <p:nvPr>
            <p:ph type="subTitle" idx="1"/>
          </p:nvPr>
        </p:nvSpPr>
        <p:spPr>
          <a:xfrm>
            <a:off x="605306" y="3191881"/>
            <a:ext cx="10985679" cy="2089597"/>
          </a:xfrm>
        </p:spPr>
        <p:txBody>
          <a:bodyPr>
            <a:normAutofit fontScale="92500" lnSpcReduction="20000"/>
          </a:bodyPr>
          <a:lstStyle/>
          <a:p>
            <a:pPr>
              <a:lnSpc>
                <a:spcPct val="150000"/>
              </a:lnSpc>
            </a:pPr>
            <a:r>
              <a:rPr lang="en-GB" sz="3500" u="sng" dirty="0">
                <a:solidFill>
                  <a:schemeClr val="bg1"/>
                </a:solidFill>
                <a:latin typeface="Aptos ExtraBold" panose="020B0004020202020204" pitchFamily="34" charset="0"/>
              </a:rPr>
              <a:t>Your Challenge</a:t>
            </a:r>
            <a:r>
              <a:rPr lang="en-GB" sz="3500" b="0" i="0" u="none" strike="noStrike" dirty="0">
                <a:solidFill>
                  <a:schemeClr val="bg1"/>
                </a:solidFill>
                <a:effectLst/>
                <a:latin typeface="Aptos ExtraBold" panose="020B0004020202020204" pitchFamily="34" charset="0"/>
              </a:rPr>
              <a:t>: Presenting a 3 minute persuasive speech</a:t>
            </a:r>
          </a:p>
          <a:p>
            <a:pPr>
              <a:lnSpc>
                <a:spcPct val="150000"/>
              </a:lnSpc>
            </a:pPr>
            <a:r>
              <a:rPr lang="en-GB" sz="3100" b="0" i="0" u="none" strike="noStrike" dirty="0">
                <a:solidFill>
                  <a:schemeClr val="accent1"/>
                </a:solidFill>
                <a:effectLst/>
                <a:latin typeface="Aptos ExtraBold" panose="020B0004020202020204" pitchFamily="34" charset="0"/>
              </a:rPr>
              <a:t> Crafting, Communicating and Critiquing </a:t>
            </a:r>
          </a:p>
          <a:p>
            <a:pPr>
              <a:lnSpc>
                <a:spcPct val="150000"/>
              </a:lnSpc>
            </a:pPr>
            <a:r>
              <a:rPr lang="en-GB" sz="3100" b="0" i="0" u="none" strike="noStrike" dirty="0">
                <a:solidFill>
                  <a:schemeClr val="accent1"/>
                </a:solidFill>
                <a:effectLst/>
                <a:latin typeface="Aptos ExtraBold" panose="020B0004020202020204" pitchFamily="34" charset="0"/>
              </a:rPr>
              <a:t>a </a:t>
            </a:r>
            <a:r>
              <a:rPr lang="en-GB" sz="3100" dirty="0">
                <a:solidFill>
                  <a:schemeClr val="accent1"/>
                </a:solidFill>
                <a:latin typeface="Aptos ExtraBold" panose="020B0004020202020204" pitchFamily="34" charset="0"/>
              </a:rPr>
              <a:t>proposal  for change in our Island</a:t>
            </a:r>
            <a:endParaRPr lang="en-JE" sz="3100" dirty="0">
              <a:solidFill>
                <a:schemeClr val="accent1"/>
              </a:solidFill>
              <a:latin typeface="Aptos ExtraBold" panose="020B0004020202020204" pitchFamily="34" charset="0"/>
            </a:endParaRPr>
          </a:p>
        </p:txBody>
      </p:sp>
      <p:pic>
        <p:nvPicPr>
          <p:cNvPr id="6" name="Picture 5">
            <a:extLst>
              <a:ext uri="{FF2B5EF4-FFF2-40B4-BE49-F238E27FC236}">
                <a16:creationId xmlns:a16="http://schemas.microsoft.com/office/drawing/2014/main" id="{7DB6FB3F-8D94-754B-6011-07E1E97231E2}"/>
              </a:ext>
            </a:extLst>
          </p:cNvPr>
          <p:cNvPicPr>
            <a:picLocks noChangeAspect="1"/>
          </p:cNvPicPr>
          <p:nvPr/>
        </p:nvPicPr>
        <p:blipFill>
          <a:blip r:embed="rId2"/>
          <a:stretch>
            <a:fillRect/>
          </a:stretch>
        </p:blipFill>
        <p:spPr>
          <a:xfrm>
            <a:off x="0" y="5516463"/>
            <a:ext cx="12192000" cy="1341537"/>
          </a:xfrm>
          <a:prstGeom prst="rect">
            <a:avLst/>
          </a:prstGeom>
        </p:spPr>
      </p:pic>
      <p:pic>
        <p:nvPicPr>
          <p:cNvPr id="5" name="Picture 4" descr="A purple and white logo&#10;&#10;AI-generated content may be incorrect.">
            <a:extLst>
              <a:ext uri="{FF2B5EF4-FFF2-40B4-BE49-F238E27FC236}">
                <a16:creationId xmlns:a16="http://schemas.microsoft.com/office/drawing/2014/main" id="{45D2BCF0-BAE5-E647-B2F3-6D8D3F2DC5CB}"/>
              </a:ext>
            </a:extLst>
          </p:cNvPr>
          <p:cNvPicPr>
            <a:picLocks noChangeAspect="1"/>
          </p:cNvPicPr>
          <p:nvPr/>
        </p:nvPicPr>
        <p:blipFill>
          <a:blip r:embed="rId3"/>
          <a:stretch>
            <a:fillRect/>
          </a:stretch>
        </p:blipFill>
        <p:spPr>
          <a:xfrm>
            <a:off x="8884021" y="1339810"/>
            <a:ext cx="1828804" cy="1828804"/>
          </a:xfrm>
          <a:prstGeom prst="rect">
            <a:avLst/>
          </a:prstGeom>
        </p:spPr>
      </p:pic>
      <p:pic>
        <p:nvPicPr>
          <p:cNvPr id="7" name="Picture 6">
            <a:extLst>
              <a:ext uri="{FF2B5EF4-FFF2-40B4-BE49-F238E27FC236}">
                <a16:creationId xmlns:a16="http://schemas.microsoft.com/office/drawing/2014/main" id="{9DFAB3E5-CAEF-9877-78FB-86BD6D25507F}"/>
              </a:ext>
            </a:extLst>
          </p:cNvPr>
          <p:cNvPicPr>
            <a:picLocks noChangeAspect="1"/>
          </p:cNvPicPr>
          <p:nvPr/>
        </p:nvPicPr>
        <p:blipFill>
          <a:blip r:embed="rId4"/>
          <a:stretch>
            <a:fillRect/>
          </a:stretch>
        </p:blipFill>
        <p:spPr>
          <a:xfrm>
            <a:off x="601015" y="298764"/>
            <a:ext cx="4046973" cy="4046973"/>
          </a:xfrm>
          <a:prstGeom prst="rect">
            <a:avLst/>
          </a:prstGeom>
        </p:spPr>
      </p:pic>
    </p:spTree>
    <p:extLst>
      <p:ext uri="{BB962C8B-B14F-4D97-AF65-F5344CB8AC3E}">
        <p14:creationId xmlns:p14="http://schemas.microsoft.com/office/powerpoint/2010/main" val="3442496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8C315D4-4C96-2EC0-BCD2-3A9094CB6C13}"/>
            </a:ext>
          </a:extLst>
        </p:cNvPr>
        <p:cNvGrpSpPr/>
        <p:nvPr/>
      </p:nvGrpSpPr>
      <p:grpSpPr>
        <a:xfrm>
          <a:off x="0" y="0"/>
          <a:ext cx="0" cy="0"/>
          <a:chOff x="0" y="0"/>
          <a:chExt cx="0" cy="0"/>
        </a:xfrm>
      </p:grpSpPr>
      <p:pic>
        <p:nvPicPr>
          <p:cNvPr id="10" name="Picture 9" descr="A black and red flag&#10;&#10;Description automatically generated">
            <a:extLst>
              <a:ext uri="{FF2B5EF4-FFF2-40B4-BE49-F238E27FC236}">
                <a16:creationId xmlns:a16="http://schemas.microsoft.com/office/drawing/2014/main" id="{2F009B70-97BC-6ABA-F20D-2EE4460885B0}"/>
              </a:ext>
            </a:extLst>
          </p:cNvPr>
          <p:cNvPicPr>
            <a:picLocks noChangeAspect="1"/>
          </p:cNvPicPr>
          <p:nvPr/>
        </p:nvPicPr>
        <p:blipFill>
          <a:blip r:embed="rId2"/>
          <a:stretch>
            <a:fillRect/>
          </a:stretch>
        </p:blipFill>
        <p:spPr>
          <a:xfrm>
            <a:off x="0" y="-60386"/>
            <a:ext cx="12192000" cy="6978772"/>
          </a:xfrm>
          <a:prstGeom prst="rect">
            <a:avLst/>
          </a:prstGeom>
        </p:spPr>
      </p:pic>
      <p:sp>
        <p:nvSpPr>
          <p:cNvPr id="4" name="Title 3">
            <a:extLst>
              <a:ext uri="{FF2B5EF4-FFF2-40B4-BE49-F238E27FC236}">
                <a16:creationId xmlns:a16="http://schemas.microsoft.com/office/drawing/2014/main" id="{D42F6997-067B-54D6-1DA2-ED3645AACA29}"/>
              </a:ext>
            </a:extLst>
          </p:cNvPr>
          <p:cNvSpPr>
            <a:spLocks noGrp="1"/>
          </p:cNvSpPr>
          <p:nvPr>
            <p:ph type="title"/>
          </p:nvPr>
        </p:nvSpPr>
        <p:spPr>
          <a:xfrm>
            <a:off x="666573" y="10024"/>
            <a:ext cx="10687228" cy="1641223"/>
          </a:xfrm>
        </p:spPr>
        <p:txBody>
          <a:bodyPr>
            <a:normAutofit/>
          </a:bodyPr>
          <a:lstStyle/>
          <a:p>
            <a:pPr algn="ctr"/>
            <a:r>
              <a:rPr lang="en-GB" sz="4000">
                <a:latin typeface="Aptos Black" panose="020B0004020202020204" pitchFamily="34" charset="0"/>
              </a:rPr>
              <a:t>CONFLICT </a:t>
            </a:r>
            <a:br>
              <a:rPr lang="en-GB" sz="4000">
                <a:latin typeface="Aptos Black" panose="020B0004020202020204" pitchFamily="34" charset="0"/>
              </a:rPr>
            </a:br>
            <a:r>
              <a:rPr lang="en-GB" sz="4000">
                <a:latin typeface="Aptos Black" panose="020B0004020202020204" pitchFamily="34" charset="0"/>
              </a:rPr>
              <a:t>       What could I write a speech about?</a:t>
            </a:r>
            <a:endParaRPr lang="en-JE" sz="4000">
              <a:latin typeface="Aptos Black" panose="020B0004020202020204" pitchFamily="34" charset="0"/>
            </a:endParaRPr>
          </a:p>
        </p:txBody>
      </p:sp>
      <p:sp>
        <p:nvSpPr>
          <p:cNvPr id="5" name="Content Placeholder 4">
            <a:extLst>
              <a:ext uri="{FF2B5EF4-FFF2-40B4-BE49-F238E27FC236}">
                <a16:creationId xmlns:a16="http://schemas.microsoft.com/office/drawing/2014/main" id="{592FA2BF-90C2-8A52-CDAB-BD80AC3EBBB7}"/>
              </a:ext>
            </a:extLst>
          </p:cNvPr>
          <p:cNvSpPr>
            <a:spLocks noGrp="1"/>
          </p:cNvSpPr>
          <p:nvPr>
            <p:ph idx="1"/>
          </p:nvPr>
        </p:nvSpPr>
        <p:spPr>
          <a:xfrm>
            <a:off x="440265" y="1845841"/>
            <a:ext cx="10828867" cy="4917097"/>
          </a:xfrm>
        </p:spPr>
        <p:txBody>
          <a:bodyPr>
            <a:normAutofit/>
          </a:bodyPr>
          <a:lstStyle/>
          <a:p>
            <a:pPr marL="0" indent="0">
              <a:buNone/>
            </a:pPr>
            <a:r>
              <a:rPr lang="en-GB" dirty="0">
                <a:solidFill>
                  <a:schemeClr val="accent1"/>
                </a:solidFill>
                <a:latin typeface="Aptos ExtraBold" panose="020B0004020202020204" pitchFamily="34" charset="0"/>
              </a:rPr>
              <a:t>      THINK ABOUT IMPORTANT CURRENT ISSUES</a:t>
            </a:r>
          </a:p>
          <a:p>
            <a:r>
              <a:rPr lang="en-GB" sz="2400" dirty="0">
                <a:solidFill>
                  <a:schemeClr val="bg1"/>
                </a:solidFill>
                <a:latin typeface="Aptos ExtraBold" panose="020B0004020202020204" pitchFamily="34" charset="0"/>
              </a:rPr>
              <a:t>Should Jersey spend more money on overseas aid to help war-torn countries?</a:t>
            </a:r>
          </a:p>
          <a:p>
            <a:r>
              <a:rPr lang="en-GB" sz="2400" dirty="0">
                <a:solidFill>
                  <a:schemeClr val="bg1"/>
                </a:solidFill>
                <a:latin typeface="Aptos ExtraBold" panose="020B0004020202020204" pitchFamily="34" charset="0"/>
              </a:rPr>
              <a:t>Should Jersey introduce National Service for 16 – 25 year olds to prepare for the possibility of war?</a:t>
            </a:r>
          </a:p>
          <a:p>
            <a:r>
              <a:rPr lang="en-GB" sz="2400" dirty="0">
                <a:solidFill>
                  <a:schemeClr val="bg1"/>
                </a:solidFill>
                <a:latin typeface="Aptos ExtraBold" panose="020B0004020202020204" pitchFamily="34" charset="0"/>
              </a:rPr>
              <a:t>Should Jersey ban social media or smart phones for under 16s to prevent online harm?</a:t>
            </a:r>
          </a:p>
          <a:p>
            <a:r>
              <a:rPr lang="en-GB" sz="2400" dirty="0">
                <a:solidFill>
                  <a:schemeClr val="bg1"/>
                </a:solidFill>
                <a:latin typeface="Aptos ExtraBold" panose="020B0004020202020204" pitchFamily="34" charset="0"/>
              </a:rPr>
              <a:t>Should there be stronger penalties for youth crime to act as a deterrent?</a:t>
            </a:r>
          </a:p>
          <a:p>
            <a:r>
              <a:rPr lang="en-GB" sz="2400" dirty="0">
                <a:solidFill>
                  <a:schemeClr val="bg1"/>
                </a:solidFill>
                <a:latin typeface="Aptos ExtraBold" panose="020B0004020202020204" pitchFamily="34" charset="0"/>
              </a:rPr>
              <a:t>Should the Channel Islands, especially Jersey and Guernsey, work more closely together to share ideas and save money?</a:t>
            </a:r>
          </a:p>
          <a:p>
            <a:r>
              <a:rPr lang="en-GB" sz="2400" dirty="0">
                <a:solidFill>
                  <a:schemeClr val="bg1"/>
                </a:solidFill>
                <a:latin typeface="Aptos ExtraBold" panose="020B0004020202020204" pitchFamily="34" charset="0"/>
              </a:rPr>
              <a:t>Should Jersey follow the UK and make assaults on members of the emergency services a specific offence with tougher penalties?</a:t>
            </a:r>
          </a:p>
          <a:p>
            <a:endParaRPr lang="en-GB" sz="2000" dirty="0">
              <a:solidFill>
                <a:schemeClr val="bg1"/>
              </a:solidFill>
              <a:latin typeface="Aptos ExtraBold" panose="020B0004020202020204" pitchFamily="34" charset="0"/>
            </a:endParaRPr>
          </a:p>
          <a:p>
            <a:endParaRPr lang="en-GB" sz="2000" dirty="0">
              <a:solidFill>
                <a:schemeClr val="bg1"/>
              </a:solidFill>
              <a:latin typeface="Aptos ExtraBold" panose="020B0004020202020204" pitchFamily="34" charset="0"/>
            </a:endParaRPr>
          </a:p>
          <a:p>
            <a:endParaRPr lang="en-JE" sz="2000" dirty="0">
              <a:solidFill>
                <a:schemeClr val="bg1"/>
              </a:solidFill>
              <a:latin typeface="Aptos ExtraBold" panose="020B0004020202020204" pitchFamily="34" charset="0"/>
            </a:endParaRPr>
          </a:p>
        </p:txBody>
      </p:sp>
      <p:pic>
        <p:nvPicPr>
          <p:cNvPr id="2" name="Picture 1" descr="A person and person sitting at a table with megaphone heads&#10;&#10;AI-generated content may be incorrect.">
            <a:extLst>
              <a:ext uri="{FF2B5EF4-FFF2-40B4-BE49-F238E27FC236}">
                <a16:creationId xmlns:a16="http://schemas.microsoft.com/office/drawing/2014/main" id="{CE3F595A-F95F-3FB1-D18B-13F17A0D5A9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266894" y="1721657"/>
            <a:ext cx="1738840" cy="1279723"/>
          </a:xfrm>
          <a:prstGeom prst="rect">
            <a:avLst/>
          </a:prstGeom>
          <a:ln>
            <a:solidFill>
              <a:schemeClr val="bg1"/>
            </a:solidFill>
          </a:ln>
        </p:spPr>
      </p:pic>
      <p:pic>
        <p:nvPicPr>
          <p:cNvPr id="3" name="Picture 2" descr="A puzzle pieces in different colors&#10;&#10;AI-generated content may be incorrect.">
            <a:extLst>
              <a:ext uri="{FF2B5EF4-FFF2-40B4-BE49-F238E27FC236}">
                <a16:creationId xmlns:a16="http://schemas.microsoft.com/office/drawing/2014/main" id="{EA902FF1-B8C8-7587-705B-F6219F03691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62601" y="10024"/>
            <a:ext cx="1351195" cy="1368568"/>
          </a:xfrm>
          <a:prstGeom prst="rect">
            <a:avLst/>
          </a:prstGeom>
        </p:spPr>
      </p:pic>
      <p:pic>
        <p:nvPicPr>
          <p:cNvPr id="6" name="Picture 5" descr="A light bulb with a bright light&#10;&#10;AI-generated content may be incorrect.">
            <a:extLst>
              <a:ext uri="{FF2B5EF4-FFF2-40B4-BE49-F238E27FC236}">
                <a16:creationId xmlns:a16="http://schemas.microsoft.com/office/drawing/2014/main" id="{2617C6BA-3CD2-9E37-495E-3CD1BB1EAF9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flipH="1">
            <a:off x="418774" y="1848753"/>
            <a:ext cx="410215" cy="546954"/>
          </a:xfrm>
          <a:prstGeom prst="rect">
            <a:avLst/>
          </a:prstGeom>
        </p:spPr>
      </p:pic>
    </p:spTree>
    <p:extLst>
      <p:ext uri="{BB962C8B-B14F-4D97-AF65-F5344CB8AC3E}">
        <p14:creationId xmlns:p14="http://schemas.microsoft.com/office/powerpoint/2010/main" val="562013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DE810B5-F65E-2484-C879-070646E4B77E}"/>
            </a:ext>
          </a:extLst>
        </p:cNvPr>
        <p:cNvGrpSpPr/>
        <p:nvPr/>
      </p:nvGrpSpPr>
      <p:grpSpPr>
        <a:xfrm>
          <a:off x="0" y="0"/>
          <a:ext cx="0" cy="0"/>
          <a:chOff x="0" y="0"/>
          <a:chExt cx="0" cy="0"/>
        </a:xfrm>
      </p:grpSpPr>
      <p:pic>
        <p:nvPicPr>
          <p:cNvPr id="10" name="Picture 9" descr="A black and red flag&#10;&#10;Description automatically generated">
            <a:extLst>
              <a:ext uri="{FF2B5EF4-FFF2-40B4-BE49-F238E27FC236}">
                <a16:creationId xmlns:a16="http://schemas.microsoft.com/office/drawing/2014/main" id="{C7851304-37DC-9341-F628-D02E9DA1D49A}"/>
              </a:ext>
            </a:extLst>
          </p:cNvPr>
          <p:cNvPicPr>
            <a:picLocks noChangeAspect="1"/>
          </p:cNvPicPr>
          <p:nvPr/>
        </p:nvPicPr>
        <p:blipFill>
          <a:blip r:embed="rId2"/>
          <a:stretch>
            <a:fillRect/>
          </a:stretch>
        </p:blipFill>
        <p:spPr>
          <a:xfrm>
            <a:off x="0" y="0"/>
            <a:ext cx="12192000" cy="6978772"/>
          </a:xfrm>
          <a:prstGeom prst="rect">
            <a:avLst/>
          </a:prstGeom>
        </p:spPr>
      </p:pic>
      <p:sp>
        <p:nvSpPr>
          <p:cNvPr id="4" name="Title 3">
            <a:extLst>
              <a:ext uri="{FF2B5EF4-FFF2-40B4-BE49-F238E27FC236}">
                <a16:creationId xmlns:a16="http://schemas.microsoft.com/office/drawing/2014/main" id="{07E46F53-2328-C814-6442-627C6A40388C}"/>
              </a:ext>
            </a:extLst>
          </p:cNvPr>
          <p:cNvSpPr>
            <a:spLocks noGrp="1"/>
          </p:cNvSpPr>
          <p:nvPr>
            <p:ph type="title"/>
          </p:nvPr>
        </p:nvSpPr>
        <p:spPr>
          <a:xfrm>
            <a:off x="186267" y="0"/>
            <a:ext cx="11006668" cy="1641223"/>
          </a:xfrm>
        </p:spPr>
        <p:txBody>
          <a:bodyPr>
            <a:normAutofit/>
          </a:bodyPr>
          <a:lstStyle/>
          <a:p>
            <a:pPr algn="ctr"/>
            <a:r>
              <a:rPr lang="en-GB" sz="4000">
                <a:latin typeface="Aptos Black" panose="020B0004020202020204" pitchFamily="34" charset="0"/>
              </a:rPr>
              <a:t>   SUSTAINABILITY </a:t>
            </a:r>
            <a:br>
              <a:rPr lang="en-GB" sz="4000">
                <a:latin typeface="Aptos Black" panose="020B0004020202020204" pitchFamily="34" charset="0"/>
              </a:rPr>
            </a:br>
            <a:r>
              <a:rPr lang="en-GB" sz="4000">
                <a:latin typeface="Aptos Black" panose="020B0004020202020204" pitchFamily="34" charset="0"/>
              </a:rPr>
              <a:t>            What could I write a speech about?</a:t>
            </a:r>
            <a:endParaRPr lang="en-JE" sz="4000">
              <a:latin typeface="Aptos Black" panose="020B0004020202020204" pitchFamily="34" charset="0"/>
            </a:endParaRPr>
          </a:p>
        </p:txBody>
      </p:sp>
      <p:sp>
        <p:nvSpPr>
          <p:cNvPr id="5" name="Content Placeholder 4">
            <a:extLst>
              <a:ext uri="{FF2B5EF4-FFF2-40B4-BE49-F238E27FC236}">
                <a16:creationId xmlns:a16="http://schemas.microsoft.com/office/drawing/2014/main" id="{F9C12BE5-D170-2CA3-10A7-C6D0360D18BF}"/>
              </a:ext>
            </a:extLst>
          </p:cNvPr>
          <p:cNvSpPr>
            <a:spLocks noGrp="1"/>
          </p:cNvSpPr>
          <p:nvPr>
            <p:ph idx="1"/>
          </p:nvPr>
        </p:nvSpPr>
        <p:spPr>
          <a:xfrm>
            <a:off x="470018" y="1854438"/>
            <a:ext cx="11493381" cy="4734370"/>
          </a:xfrm>
        </p:spPr>
        <p:txBody>
          <a:bodyPr>
            <a:normAutofit/>
          </a:bodyPr>
          <a:lstStyle/>
          <a:p>
            <a:pPr marL="0" indent="0">
              <a:buNone/>
            </a:pPr>
            <a:r>
              <a:rPr lang="en-GB" sz="2000" dirty="0">
                <a:solidFill>
                  <a:schemeClr val="bg1"/>
                </a:solidFill>
                <a:latin typeface="Aptos ExtraBold" panose="020B0004020202020204" pitchFamily="34" charset="0"/>
              </a:rPr>
              <a:t>      </a:t>
            </a:r>
            <a:r>
              <a:rPr lang="en-GB" dirty="0">
                <a:solidFill>
                  <a:schemeClr val="accent1"/>
                </a:solidFill>
                <a:latin typeface="Aptos ExtraBold" panose="020B0004020202020204" pitchFamily="34" charset="0"/>
              </a:rPr>
              <a:t>THINK ABOUT IMPORTANT CURRENT ISSUES</a:t>
            </a:r>
          </a:p>
          <a:p>
            <a:r>
              <a:rPr lang="en-GB" sz="2400" dirty="0">
                <a:solidFill>
                  <a:schemeClr val="bg1"/>
                </a:solidFill>
                <a:latin typeface="Aptos ExtraBold" panose="020B0004020202020204" pitchFamily="34" charset="0"/>
              </a:rPr>
              <a:t>Should Jersey offer more financial incentives such as loans or                     subsidies to encourage people to go green?</a:t>
            </a:r>
          </a:p>
          <a:p>
            <a:r>
              <a:rPr lang="en-GB" sz="2400" dirty="0">
                <a:solidFill>
                  <a:schemeClr val="bg1"/>
                </a:solidFill>
                <a:latin typeface="Aptos ExtraBold" panose="020B0004020202020204" pitchFamily="34" charset="0"/>
              </a:rPr>
              <a:t>Should Jersey completely ban all single use plastic?</a:t>
            </a:r>
          </a:p>
          <a:p>
            <a:r>
              <a:rPr lang="en-GB" sz="2400" dirty="0">
                <a:solidFill>
                  <a:schemeClr val="bg1"/>
                </a:solidFill>
                <a:latin typeface="Aptos ExtraBold" panose="020B0004020202020204" pitchFamily="34" charset="0"/>
              </a:rPr>
              <a:t>Should Jersey extend their scheme to support the purchase of electric vehicles?</a:t>
            </a:r>
          </a:p>
          <a:p>
            <a:r>
              <a:rPr lang="en-GB" sz="2400" dirty="0">
                <a:solidFill>
                  <a:schemeClr val="bg1"/>
                </a:solidFill>
                <a:latin typeface="Aptos ExtraBold" panose="020B0004020202020204" pitchFamily="34" charset="0"/>
              </a:rPr>
              <a:t>Should Jersey aim for free buses for all to encourage use of </a:t>
            </a:r>
            <a:r>
              <a:rPr lang="en-GB" sz="2400">
                <a:solidFill>
                  <a:schemeClr val="bg1"/>
                </a:solidFill>
                <a:latin typeface="Aptos ExtraBold" panose="020B0004020202020204" pitchFamily="34" charset="0"/>
              </a:rPr>
              <a:t>public transport?</a:t>
            </a:r>
            <a:endParaRPr lang="en-GB" sz="2400" dirty="0">
              <a:solidFill>
                <a:schemeClr val="bg1"/>
              </a:solidFill>
              <a:latin typeface="Aptos ExtraBold" panose="020B0004020202020204" pitchFamily="34" charset="0"/>
            </a:endParaRPr>
          </a:p>
          <a:p>
            <a:r>
              <a:rPr lang="en-GB" sz="2400" dirty="0">
                <a:solidFill>
                  <a:schemeClr val="bg1"/>
                </a:solidFill>
                <a:latin typeface="Aptos ExtraBold" panose="020B0004020202020204" pitchFamily="34" charset="0"/>
              </a:rPr>
              <a:t>Should Jersey invest more heavily in renewable energy such as tidal and solar power?</a:t>
            </a:r>
          </a:p>
          <a:p>
            <a:r>
              <a:rPr lang="en-GB" sz="2400" dirty="0">
                <a:solidFill>
                  <a:schemeClr val="bg1"/>
                </a:solidFill>
                <a:latin typeface="Aptos ExtraBold" panose="020B0004020202020204" pitchFamily="34" charset="0"/>
              </a:rPr>
              <a:t>Should Jersey do more to sustain its economic future by offering incentives to young people to stay and work in the Island?</a:t>
            </a:r>
          </a:p>
          <a:p>
            <a:endParaRPr lang="en-GB" sz="2000" dirty="0">
              <a:solidFill>
                <a:schemeClr val="bg1"/>
              </a:solidFill>
              <a:latin typeface="Aptos ExtraBold" panose="020B0004020202020204" pitchFamily="34" charset="0"/>
            </a:endParaRPr>
          </a:p>
          <a:p>
            <a:endParaRPr lang="en-GB" sz="2000" dirty="0">
              <a:solidFill>
                <a:schemeClr val="bg1"/>
              </a:solidFill>
              <a:latin typeface="Aptos ExtraBold" panose="020B0004020202020204" pitchFamily="34" charset="0"/>
            </a:endParaRPr>
          </a:p>
          <a:p>
            <a:endParaRPr lang="en-JE" sz="2000" dirty="0">
              <a:solidFill>
                <a:schemeClr val="bg1"/>
              </a:solidFill>
              <a:latin typeface="Aptos ExtraBold" panose="020B0004020202020204" pitchFamily="34" charset="0"/>
            </a:endParaRPr>
          </a:p>
        </p:txBody>
      </p:sp>
      <p:pic>
        <p:nvPicPr>
          <p:cNvPr id="2" name="Picture 1" descr="A hand holding a green planet&#10;&#10;AI-generated content may be incorrect.">
            <a:extLst>
              <a:ext uri="{FF2B5EF4-FFF2-40B4-BE49-F238E27FC236}">
                <a16:creationId xmlns:a16="http://schemas.microsoft.com/office/drawing/2014/main" id="{2F548C90-4630-B08B-BB1B-7397B67CB7F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617200" y="1917839"/>
            <a:ext cx="1439333" cy="1037734"/>
          </a:xfrm>
          <a:prstGeom prst="rect">
            <a:avLst/>
          </a:prstGeom>
          <a:ln>
            <a:solidFill>
              <a:schemeClr val="bg1"/>
            </a:solidFill>
          </a:ln>
        </p:spPr>
      </p:pic>
      <p:pic>
        <p:nvPicPr>
          <p:cNvPr id="3" name="Picture 2" descr="A light bulb with a bright light&#10;&#10;AI-generated content may be incorrect.">
            <a:extLst>
              <a:ext uri="{FF2B5EF4-FFF2-40B4-BE49-F238E27FC236}">
                <a16:creationId xmlns:a16="http://schemas.microsoft.com/office/drawing/2014/main" id="{8F728C73-5BA5-0732-8331-CB22EFC814C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H="1">
            <a:off x="418774" y="1848753"/>
            <a:ext cx="410215" cy="546954"/>
          </a:xfrm>
          <a:prstGeom prst="rect">
            <a:avLst/>
          </a:prstGeom>
        </p:spPr>
      </p:pic>
      <p:pic>
        <p:nvPicPr>
          <p:cNvPr id="7" name="Picture 6" descr="A puzzle pieces in different colors&#10;&#10;AI-generated content may be incorrect.">
            <a:extLst>
              <a:ext uri="{FF2B5EF4-FFF2-40B4-BE49-F238E27FC236}">
                <a16:creationId xmlns:a16="http://schemas.microsoft.com/office/drawing/2014/main" id="{06FEDC33-EF5D-2B2E-65CA-4B1392FC5FBE}"/>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53392" y="148623"/>
            <a:ext cx="1351195" cy="1368568"/>
          </a:xfrm>
          <a:prstGeom prst="rect">
            <a:avLst/>
          </a:prstGeom>
        </p:spPr>
      </p:pic>
    </p:spTree>
    <p:extLst>
      <p:ext uri="{BB962C8B-B14F-4D97-AF65-F5344CB8AC3E}">
        <p14:creationId xmlns:p14="http://schemas.microsoft.com/office/powerpoint/2010/main" val="3797735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C2BBD6-F69D-C2C0-8A83-D10DEE58CBBA}"/>
            </a:ext>
          </a:extLst>
        </p:cNvPr>
        <p:cNvGrpSpPr/>
        <p:nvPr/>
      </p:nvGrpSpPr>
      <p:grpSpPr>
        <a:xfrm>
          <a:off x="0" y="0"/>
          <a:ext cx="0" cy="0"/>
          <a:chOff x="0" y="0"/>
          <a:chExt cx="0" cy="0"/>
        </a:xfrm>
      </p:grpSpPr>
      <p:pic>
        <p:nvPicPr>
          <p:cNvPr id="10" name="Picture 9" descr="A black and red flag&#10;&#10;Description automatically generated">
            <a:extLst>
              <a:ext uri="{FF2B5EF4-FFF2-40B4-BE49-F238E27FC236}">
                <a16:creationId xmlns:a16="http://schemas.microsoft.com/office/drawing/2014/main" id="{98E8C75F-C711-A763-CC53-92D9213F5FB4}"/>
              </a:ext>
            </a:extLst>
          </p:cNvPr>
          <p:cNvPicPr>
            <a:picLocks noChangeAspect="1"/>
          </p:cNvPicPr>
          <p:nvPr/>
        </p:nvPicPr>
        <p:blipFill>
          <a:blip r:embed="rId2"/>
          <a:stretch>
            <a:fillRect/>
          </a:stretch>
        </p:blipFill>
        <p:spPr>
          <a:xfrm>
            <a:off x="0" y="0"/>
            <a:ext cx="12192000" cy="6978772"/>
          </a:xfrm>
          <a:prstGeom prst="rect">
            <a:avLst/>
          </a:prstGeom>
        </p:spPr>
      </p:pic>
      <p:sp>
        <p:nvSpPr>
          <p:cNvPr id="4" name="Title 3">
            <a:extLst>
              <a:ext uri="{FF2B5EF4-FFF2-40B4-BE49-F238E27FC236}">
                <a16:creationId xmlns:a16="http://schemas.microsoft.com/office/drawing/2014/main" id="{9F26BF0C-278F-80E6-6A11-8FD3CBA8C6BA}"/>
              </a:ext>
            </a:extLst>
          </p:cNvPr>
          <p:cNvSpPr>
            <a:spLocks noGrp="1"/>
          </p:cNvSpPr>
          <p:nvPr>
            <p:ph type="title"/>
          </p:nvPr>
        </p:nvSpPr>
        <p:spPr>
          <a:xfrm>
            <a:off x="186267" y="0"/>
            <a:ext cx="11006668" cy="1641223"/>
          </a:xfrm>
        </p:spPr>
        <p:txBody>
          <a:bodyPr>
            <a:normAutofit/>
          </a:bodyPr>
          <a:lstStyle/>
          <a:p>
            <a:pPr algn="ctr"/>
            <a:r>
              <a:rPr lang="en-GB" sz="4000">
                <a:latin typeface="Aptos Black" panose="020B0004020202020204" pitchFamily="34" charset="0"/>
              </a:rPr>
              <a:t>       SOCIAL RESPONSIBILITY</a:t>
            </a:r>
            <a:br>
              <a:rPr lang="en-GB" sz="4000">
                <a:latin typeface="Aptos Black" panose="020B0004020202020204" pitchFamily="34" charset="0"/>
              </a:rPr>
            </a:br>
            <a:r>
              <a:rPr lang="en-GB" sz="4000">
                <a:latin typeface="Aptos Black" panose="020B0004020202020204" pitchFamily="34" charset="0"/>
              </a:rPr>
              <a:t>             What could I write a speech about?</a:t>
            </a:r>
            <a:endParaRPr lang="en-JE" sz="4000">
              <a:latin typeface="Aptos Black" panose="020B0004020202020204" pitchFamily="34" charset="0"/>
            </a:endParaRPr>
          </a:p>
        </p:txBody>
      </p:sp>
      <p:sp>
        <p:nvSpPr>
          <p:cNvPr id="5" name="Content Placeholder 4">
            <a:extLst>
              <a:ext uri="{FF2B5EF4-FFF2-40B4-BE49-F238E27FC236}">
                <a16:creationId xmlns:a16="http://schemas.microsoft.com/office/drawing/2014/main" id="{B50EA098-4CAF-B3FA-5E7F-59BB8E7C8DAB}"/>
              </a:ext>
            </a:extLst>
          </p:cNvPr>
          <p:cNvSpPr>
            <a:spLocks noGrp="1"/>
          </p:cNvSpPr>
          <p:nvPr>
            <p:ph idx="1"/>
          </p:nvPr>
        </p:nvSpPr>
        <p:spPr>
          <a:xfrm>
            <a:off x="309152" y="1879837"/>
            <a:ext cx="11714423" cy="4978163"/>
          </a:xfrm>
        </p:spPr>
        <p:txBody>
          <a:bodyPr>
            <a:normAutofit/>
          </a:bodyPr>
          <a:lstStyle/>
          <a:p>
            <a:pPr marL="0" indent="0">
              <a:buNone/>
            </a:pPr>
            <a:r>
              <a:rPr lang="en-GB" dirty="0">
                <a:solidFill>
                  <a:schemeClr val="accent1"/>
                </a:solidFill>
                <a:latin typeface="Aptos ExtraBold" panose="020B0004020202020204" pitchFamily="34" charset="0"/>
              </a:rPr>
              <a:t>     THINK ABOUT IMPORTANT CURRENT ISSUES</a:t>
            </a:r>
          </a:p>
          <a:p>
            <a:r>
              <a:rPr lang="en-GB" sz="2400" dirty="0">
                <a:solidFill>
                  <a:schemeClr val="bg1"/>
                </a:solidFill>
                <a:latin typeface="Aptos ExtraBold" panose="020B0004020202020204" pitchFamily="34" charset="0"/>
              </a:rPr>
              <a:t>Should Jersey make voting in general elections compulsory?</a:t>
            </a:r>
          </a:p>
          <a:p>
            <a:r>
              <a:rPr lang="en-GB" sz="2400" dirty="0">
                <a:solidFill>
                  <a:schemeClr val="bg1"/>
                </a:solidFill>
                <a:latin typeface="Aptos ExtraBold" panose="020B0004020202020204" pitchFamily="34" charset="0"/>
              </a:rPr>
              <a:t>Should Jersey introduce a compulsory volunteering scheme for all                            14 – 19 year olds to build skills and benefit the community?</a:t>
            </a:r>
          </a:p>
          <a:p>
            <a:r>
              <a:rPr lang="en-GB" sz="2400" dirty="0">
                <a:solidFill>
                  <a:schemeClr val="bg1"/>
                </a:solidFill>
                <a:latin typeface="Aptos ExtraBold" panose="020B0004020202020204" pitchFamily="34" charset="0"/>
              </a:rPr>
              <a:t>Should the tax rate be raised for the very wealthy from 22% to 33% to generate more funds to assist the poor?</a:t>
            </a:r>
          </a:p>
          <a:p>
            <a:r>
              <a:rPr lang="en-GB" sz="2400" dirty="0">
                <a:solidFill>
                  <a:schemeClr val="bg1"/>
                </a:solidFill>
                <a:latin typeface="Aptos ExtraBold" panose="020B0004020202020204" pitchFamily="34" charset="0"/>
              </a:rPr>
              <a:t>Should Jersey’s Government do more to support and fund charities or is it right that wider society steps up to provide additional services?</a:t>
            </a:r>
          </a:p>
          <a:p>
            <a:r>
              <a:rPr lang="en-GB" sz="2400" dirty="0">
                <a:solidFill>
                  <a:schemeClr val="bg1"/>
                </a:solidFill>
                <a:latin typeface="Aptos ExtraBold" panose="020B0004020202020204" pitchFamily="34" charset="0"/>
              </a:rPr>
              <a:t>Should Jersey’s Government give tax breaks or financial incentives to parents who attend parenting classes?</a:t>
            </a:r>
          </a:p>
          <a:p>
            <a:r>
              <a:rPr lang="en-GB" sz="2400" dirty="0">
                <a:solidFill>
                  <a:schemeClr val="bg1"/>
                </a:solidFill>
                <a:latin typeface="Aptos ExtraBold" panose="020B0004020202020204" pitchFamily="34" charset="0"/>
              </a:rPr>
              <a:t>Should smart phones be banned in all Jersey schools?</a:t>
            </a:r>
          </a:p>
          <a:p>
            <a:pPr marL="0" indent="0">
              <a:buNone/>
            </a:pPr>
            <a:endParaRPr lang="en-GB" sz="2000" dirty="0">
              <a:solidFill>
                <a:schemeClr val="bg1"/>
              </a:solidFill>
              <a:latin typeface="Aptos ExtraBold" panose="020B0004020202020204" pitchFamily="34" charset="0"/>
            </a:endParaRPr>
          </a:p>
          <a:p>
            <a:endParaRPr lang="en-JE" sz="2000" dirty="0">
              <a:solidFill>
                <a:schemeClr val="bg1"/>
              </a:solidFill>
              <a:latin typeface="Aptos ExtraBold" panose="020B0004020202020204" pitchFamily="34" charset="0"/>
            </a:endParaRPr>
          </a:p>
        </p:txBody>
      </p:sp>
      <p:pic>
        <p:nvPicPr>
          <p:cNvPr id="2" name="Picture 1" descr="A group of hands on top of each other&#10;&#10;AI-generated content may be incorrect.">
            <a:extLst>
              <a:ext uri="{FF2B5EF4-FFF2-40B4-BE49-F238E27FC236}">
                <a16:creationId xmlns:a16="http://schemas.microsoft.com/office/drawing/2014/main" id="{754AAD4C-53EF-5A6B-81B7-792AB25D46B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202334" y="1879838"/>
            <a:ext cx="1821242" cy="1212781"/>
          </a:xfrm>
          <a:prstGeom prst="rect">
            <a:avLst/>
          </a:prstGeom>
          <a:ln>
            <a:solidFill>
              <a:schemeClr val="bg1"/>
            </a:solidFill>
          </a:ln>
        </p:spPr>
      </p:pic>
      <p:pic>
        <p:nvPicPr>
          <p:cNvPr id="3" name="Picture 2" descr="A puzzle pieces in different colors&#10;&#10;AI-generated content may be incorrect.">
            <a:extLst>
              <a:ext uri="{FF2B5EF4-FFF2-40B4-BE49-F238E27FC236}">
                <a16:creationId xmlns:a16="http://schemas.microsoft.com/office/drawing/2014/main" id="{CBBAA6DA-0010-3DC6-5886-670620EC1FB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53392" y="148623"/>
            <a:ext cx="1351195" cy="1368568"/>
          </a:xfrm>
          <a:prstGeom prst="rect">
            <a:avLst/>
          </a:prstGeom>
        </p:spPr>
      </p:pic>
      <p:pic>
        <p:nvPicPr>
          <p:cNvPr id="7" name="Picture 6" descr="A light bulb with a bright light&#10;&#10;AI-generated content may be incorrect.">
            <a:extLst>
              <a:ext uri="{FF2B5EF4-FFF2-40B4-BE49-F238E27FC236}">
                <a16:creationId xmlns:a16="http://schemas.microsoft.com/office/drawing/2014/main" id="{6AE9CFC3-D31A-0303-4FBD-9340301D59D4}"/>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flipH="1">
            <a:off x="309153" y="1879838"/>
            <a:ext cx="410215" cy="546954"/>
          </a:xfrm>
          <a:prstGeom prst="rect">
            <a:avLst/>
          </a:prstGeom>
        </p:spPr>
      </p:pic>
    </p:spTree>
    <p:extLst>
      <p:ext uri="{BB962C8B-B14F-4D97-AF65-F5344CB8AC3E}">
        <p14:creationId xmlns:p14="http://schemas.microsoft.com/office/powerpoint/2010/main" val="212268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E48B36C-29E8-2C8A-4F21-89456CB3F324}"/>
            </a:ext>
          </a:extLst>
        </p:cNvPr>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A2636573-4BFB-1986-D4D1-21EE31984E72}"/>
              </a:ext>
            </a:extLst>
          </p:cNvPr>
          <p:cNvPicPr>
            <a:picLocks noChangeAspect="1"/>
          </p:cNvPicPr>
          <p:nvPr/>
        </p:nvPicPr>
        <p:blipFill>
          <a:blip r:embed="rId2"/>
          <a:stretch>
            <a:fillRect/>
          </a:stretch>
        </p:blipFill>
        <p:spPr>
          <a:xfrm>
            <a:off x="0" y="0"/>
            <a:ext cx="12192000" cy="6978772"/>
          </a:xfrm>
          <a:prstGeom prst="rect">
            <a:avLst/>
          </a:prstGeom>
        </p:spPr>
      </p:pic>
      <p:sp>
        <p:nvSpPr>
          <p:cNvPr id="16" name="Title 15">
            <a:extLst>
              <a:ext uri="{FF2B5EF4-FFF2-40B4-BE49-F238E27FC236}">
                <a16:creationId xmlns:a16="http://schemas.microsoft.com/office/drawing/2014/main" id="{B67C6609-F5CA-6100-E3C6-D2A4E4670F6C}"/>
              </a:ext>
            </a:extLst>
          </p:cNvPr>
          <p:cNvSpPr>
            <a:spLocks noGrp="1"/>
          </p:cNvSpPr>
          <p:nvPr>
            <p:ph type="title" idx="4294967295"/>
          </p:nvPr>
        </p:nvSpPr>
        <p:spPr>
          <a:xfrm>
            <a:off x="838200" y="1"/>
            <a:ext cx="9719733" cy="1655180"/>
          </a:xfrm>
        </p:spPr>
        <p:txBody>
          <a:bodyPr>
            <a:normAutofit/>
          </a:bodyPr>
          <a:lstStyle/>
          <a:p>
            <a:pPr algn="ctr"/>
            <a:r>
              <a:rPr lang="en-GB" sz="4500">
                <a:solidFill>
                  <a:schemeClr val="bg1"/>
                </a:solidFill>
                <a:latin typeface="Aptos Black" panose="020B0004020202020204" pitchFamily="34" charset="0"/>
              </a:rPr>
              <a:t>   CRAFTING: How do I </a:t>
            </a:r>
            <a:br>
              <a:rPr lang="en-GB" sz="4500">
                <a:solidFill>
                  <a:schemeClr val="bg1"/>
                </a:solidFill>
                <a:latin typeface="Aptos Black" panose="020B0004020202020204" pitchFamily="34" charset="0"/>
              </a:rPr>
            </a:br>
            <a:r>
              <a:rPr lang="en-GB" sz="4500">
                <a:solidFill>
                  <a:schemeClr val="bg1"/>
                </a:solidFill>
                <a:latin typeface="Aptos Black" panose="020B0004020202020204" pitchFamily="34" charset="0"/>
              </a:rPr>
              <a:t>    structure a strong speech?</a:t>
            </a:r>
            <a:endParaRPr lang="en-JE" sz="4500">
              <a:solidFill>
                <a:schemeClr val="bg1"/>
              </a:solidFill>
              <a:latin typeface="Aptos Black" panose="020B0004020202020204" pitchFamily="34" charset="0"/>
            </a:endParaRPr>
          </a:p>
        </p:txBody>
      </p:sp>
      <p:sp>
        <p:nvSpPr>
          <p:cNvPr id="9" name="Content Placeholder 8">
            <a:extLst>
              <a:ext uri="{FF2B5EF4-FFF2-40B4-BE49-F238E27FC236}">
                <a16:creationId xmlns:a16="http://schemas.microsoft.com/office/drawing/2014/main" id="{2A9081CF-EE9D-7E00-AFD1-D610D5AB1646}"/>
              </a:ext>
            </a:extLst>
          </p:cNvPr>
          <p:cNvSpPr>
            <a:spLocks noGrp="1"/>
          </p:cNvSpPr>
          <p:nvPr>
            <p:ph sz="half" idx="2"/>
          </p:nvPr>
        </p:nvSpPr>
        <p:spPr>
          <a:xfrm>
            <a:off x="3208866" y="2369094"/>
            <a:ext cx="8906934" cy="4465803"/>
          </a:xfrm>
        </p:spPr>
        <p:txBody>
          <a:bodyPr>
            <a:normAutofit/>
          </a:bodyPr>
          <a:lstStyle/>
          <a:p>
            <a:r>
              <a:rPr lang="en-GB" sz="2500">
                <a:latin typeface="Aptos ExtraBold" panose="020B0004020202020204" pitchFamily="34" charset="0"/>
              </a:rPr>
              <a:t>Grab</a:t>
            </a:r>
            <a:r>
              <a:rPr lang="en-GB" sz="2500">
                <a:latin typeface="Aptos SemiBold" panose="020B0004020202020204" pitchFamily="34" charset="0"/>
              </a:rPr>
              <a:t> your audience’s attention with an interesting start</a:t>
            </a:r>
          </a:p>
          <a:p>
            <a:pPr marL="0" indent="0">
              <a:buNone/>
            </a:pPr>
            <a:endParaRPr lang="en-GB">
              <a:latin typeface="Aptos SemiBold" panose="020B0004020202020204" pitchFamily="34" charset="0"/>
            </a:endParaRPr>
          </a:p>
          <a:p>
            <a:r>
              <a:rPr lang="en-GB" sz="2500">
                <a:latin typeface="Aptos ExtraBold" panose="020B0004020202020204" pitchFamily="34" charset="0"/>
              </a:rPr>
              <a:t>Explain</a:t>
            </a:r>
            <a:r>
              <a:rPr lang="en-GB" sz="2500">
                <a:latin typeface="Aptos SemiBold" panose="020B0004020202020204" pitchFamily="34" charset="0"/>
              </a:rPr>
              <a:t> the problem, its causes and its impact</a:t>
            </a:r>
          </a:p>
          <a:p>
            <a:pPr marL="0" indent="0">
              <a:buNone/>
            </a:pPr>
            <a:endParaRPr lang="en-GB" sz="2600">
              <a:latin typeface="Aptos SemiBold" panose="020B0004020202020204" pitchFamily="34" charset="0"/>
            </a:endParaRPr>
          </a:p>
          <a:p>
            <a:r>
              <a:rPr lang="en-GB" sz="2500" b="1">
                <a:latin typeface="Aptos ExtraBold" panose="020B0004020202020204" pitchFamily="34" charset="0"/>
              </a:rPr>
              <a:t>Present</a:t>
            </a:r>
            <a:r>
              <a:rPr lang="en-GB" sz="2500">
                <a:latin typeface="Aptos SemiBold" panose="020B0004020202020204" pitchFamily="34" charset="0"/>
              </a:rPr>
              <a:t> </a:t>
            </a:r>
            <a:r>
              <a:rPr lang="en-GB" sz="2500" u="sng">
                <a:latin typeface="Aptos SemiBold" panose="020B0004020202020204" pitchFamily="34" charset="0"/>
              </a:rPr>
              <a:t>what</a:t>
            </a:r>
            <a:r>
              <a:rPr lang="en-GB" sz="2500">
                <a:latin typeface="Aptos SemiBold" panose="020B0004020202020204" pitchFamily="34" charset="0"/>
              </a:rPr>
              <a:t> your idea is for change, what you wish to see</a:t>
            </a:r>
          </a:p>
          <a:p>
            <a:pPr marL="0" indent="0">
              <a:buNone/>
            </a:pPr>
            <a:endParaRPr lang="en-GB" sz="2400">
              <a:latin typeface="Aptos SemiBold" panose="020B0004020202020204" pitchFamily="34" charset="0"/>
            </a:endParaRPr>
          </a:p>
          <a:p>
            <a:r>
              <a:rPr lang="en-GB" sz="2500">
                <a:latin typeface="Aptos ExtraBold" panose="020B0004020202020204" pitchFamily="34" charset="0"/>
              </a:rPr>
              <a:t>Outline </a:t>
            </a:r>
            <a:r>
              <a:rPr lang="en-GB" sz="2500" u="sng">
                <a:latin typeface="Aptos SemiBold" panose="020B0004020202020204" pitchFamily="34" charset="0"/>
              </a:rPr>
              <a:t>how</a:t>
            </a:r>
            <a:r>
              <a:rPr lang="en-GB" sz="2500">
                <a:latin typeface="Aptos SemiBold" panose="020B0004020202020204" pitchFamily="34" charset="0"/>
              </a:rPr>
              <a:t> this change will happen, what needs to be done</a:t>
            </a:r>
          </a:p>
          <a:p>
            <a:pPr marL="0" indent="0">
              <a:buNone/>
            </a:pPr>
            <a:endParaRPr lang="en-GB" sz="2400">
              <a:latin typeface="Aptos SemiBold" panose="020B0004020202020204" pitchFamily="34" charset="0"/>
            </a:endParaRPr>
          </a:p>
          <a:p>
            <a:r>
              <a:rPr lang="en-GB" sz="2500">
                <a:latin typeface="Aptos ExtraBold" panose="020B0004020202020204" pitchFamily="34" charset="0"/>
              </a:rPr>
              <a:t>Deliver </a:t>
            </a:r>
            <a:r>
              <a:rPr lang="en-GB" sz="2500">
                <a:latin typeface="Aptos SemiBold" panose="020B0004020202020204" pitchFamily="34" charset="0"/>
              </a:rPr>
              <a:t>your final and main message in a memorable way</a:t>
            </a:r>
          </a:p>
          <a:p>
            <a:endParaRPr lang="en-JE" sz="2500">
              <a:latin typeface="Aptos SemiBold" panose="020B0004020202020204" pitchFamily="34" charset="0"/>
            </a:endParaRPr>
          </a:p>
        </p:txBody>
      </p:sp>
      <p:sp>
        <p:nvSpPr>
          <p:cNvPr id="11" name="Content Placeholder 10">
            <a:extLst>
              <a:ext uri="{FF2B5EF4-FFF2-40B4-BE49-F238E27FC236}">
                <a16:creationId xmlns:a16="http://schemas.microsoft.com/office/drawing/2014/main" id="{9BB22036-685C-120D-84D7-4F414AE49379}"/>
              </a:ext>
            </a:extLst>
          </p:cNvPr>
          <p:cNvSpPr>
            <a:spLocks noGrp="1"/>
          </p:cNvSpPr>
          <p:nvPr>
            <p:ph sz="half" idx="1"/>
          </p:nvPr>
        </p:nvSpPr>
        <p:spPr>
          <a:xfrm>
            <a:off x="186267" y="2369094"/>
            <a:ext cx="3657600" cy="4288004"/>
          </a:xfrm>
        </p:spPr>
        <p:txBody>
          <a:bodyPr>
            <a:noAutofit/>
          </a:bodyPr>
          <a:lstStyle/>
          <a:p>
            <a:pPr marL="514350" indent="-514350">
              <a:buAutoNum type="arabicParenR"/>
            </a:pPr>
            <a:r>
              <a:rPr lang="en-GB" sz="2500">
                <a:solidFill>
                  <a:schemeClr val="accent5">
                    <a:lumMod val="20000"/>
                    <a:lumOff val="80000"/>
                  </a:schemeClr>
                </a:solidFill>
                <a:latin typeface="Aptos Black" panose="020B0004020202020204" pitchFamily="34" charset="0"/>
              </a:rPr>
              <a:t>The Hook</a:t>
            </a:r>
          </a:p>
          <a:p>
            <a:pPr marL="0" indent="0">
              <a:buNone/>
            </a:pPr>
            <a:endParaRPr lang="en-GB" sz="2500">
              <a:solidFill>
                <a:schemeClr val="accent5">
                  <a:lumMod val="20000"/>
                  <a:lumOff val="80000"/>
                </a:schemeClr>
              </a:solidFill>
              <a:latin typeface="Aptos Black" panose="020B0004020202020204" pitchFamily="34" charset="0"/>
            </a:endParaRPr>
          </a:p>
          <a:p>
            <a:pPr marL="514350" indent="-514350">
              <a:buAutoNum type="arabicParenR"/>
            </a:pPr>
            <a:r>
              <a:rPr lang="en-GB" sz="2500">
                <a:solidFill>
                  <a:schemeClr val="accent5">
                    <a:lumMod val="20000"/>
                    <a:lumOff val="80000"/>
                  </a:schemeClr>
                </a:solidFill>
                <a:latin typeface="Aptos Black" panose="020B0004020202020204" pitchFamily="34" charset="0"/>
              </a:rPr>
              <a:t>The Diagnosis</a:t>
            </a:r>
          </a:p>
          <a:p>
            <a:pPr marL="514350" indent="-514350">
              <a:buAutoNum type="arabicParenR"/>
            </a:pPr>
            <a:endParaRPr lang="en-GB" sz="2500">
              <a:solidFill>
                <a:schemeClr val="accent5">
                  <a:lumMod val="20000"/>
                  <a:lumOff val="80000"/>
                </a:schemeClr>
              </a:solidFill>
              <a:latin typeface="Aptos Black" panose="020B0004020202020204" pitchFamily="34" charset="0"/>
            </a:endParaRPr>
          </a:p>
          <a:p>
            <a:pPr marL="514350" indent="-514350">
              <a:buAutoNum type="arabicParenR"/>
            </a:pPr>
            <a:r>
              <a:rPr lang="en-GB" sz="2500">
                <a:solidFill>
                  <a:schemeClr val="accent5">
                    <a:lumMod val="20000"/>
                    <a:lumOff val="80000"/>
                  </a:schemeClr>
                </a:solidFill>
                <a:latin typeface="Aptos Black" panose="020B0004020202020204" pitchFamily="34" charset="0"/>
              </a:rPr>
              <a:t>The Vision</a:t>
            </a:r>
          </a:p>
          <a:p>
            <a:pPr marL="514350" indent="-514350">
              <a:buAutoNum type="arabicParenR"/>
            </a:pPr>
            <a:endParaRPr lang="en-GB" sz="2500">
              <a:solidFill>
                <a:schemeClr val="accent5">
                  <a:lumMod val="20000"/>
                  <a:lumOff val="80000"/>
                </a:schemeClr>
              </a:solidFill>
              <a:latin typeface="Aptos Black" panose="020B0004020202020204" pitchFamily="34" charset="0"/>
            </a:endParaRPr>
          </a:p>
          <a:p>
            <a:pPr marL="514350" indent="-514350">
              <a:buAutoNum type="arabicParenR"/>
            </a:pPr>
            <a:r>
              <a:rPr lang="en-GB" sz="2500">
                <a:solidFill>
                  <a:schemeClr val="accent5">
                    <a:lumMod val="20000"/>
                    <a:lumOff val="80000"/>
                  </a:schemeClr>
                </a:solidFill>
                <a:latin typeface="Aptos Black" panose="020B0004020202020204" pitchFamily="34" charset="0"/>
              </a:rPr>
              <a:t>The Plan</a:t>
            </a:r>
          </a:p>
          <a:p>
            <a:pPr marL="514350" indent="-514350">
              <a:buAutoNum type="arabicParenR"/>
            </a:pPr>
            <a:endParaRPr lang="en-GB" sz="2500">
              <a:solidFill>
                <a:schemeClr val="accent5">
                  <a:lumMod val="20000"/>
                  <a:lumOff val="80000"/>
                </a:schemeClr>
              </a:solidFill>
              <a:latin typeface="Aptos Black" panose="020B0004020202020204" pitchFamily="34" charset="0"/>
            </a:endParaRPr>
          </a:p>
          <a:p>
            <a:pPr marL="514350" indent="-514350">
              <a:buAutoNum type="arabicParenR"/>
            </a:pPr>
            <a:r>
              <a:rPr lang="en-GB" sz="2500">
                <a:solidFill>
                  <a:schemeClr val="accent5">
                    <a:lumMod val="20000"/>
                    <a:lumOff val="80000"/>
                  </a:schemeClr>
                </a:solidFill>
                <a:latin typeface="Aptos Black" panose="020B0004020202020204" pitchFamily="34" charset="0"/>
              </a:rPr>
              <a:t>The Conclusion</a:t>
            </a:r>
            <a:endParaRPr lang="en-JE" sz="2500">
              <a:solidFill>
                <a:schemeClr val="accent5">
                  <a:lumMod val="20000"/>
                  <a:lumOff val="80000"/>
                </a:schemeClr>
              </a:solidFill>
              <a:latin typeface="Aptos Black" panose="020B0004020202020204" pitchFamily="34" charset="0"/>
            </a:endParaRPr>
          </a:p>
        </p:txBody>
      </p:sp>
      <p:sp>
        <p:nvSpPr>
          <p:cNvPr id="2" name="TextBox 1">
            <a:extLst>
              <a:ext uri="{FF2B5EF4-FFF2-40B4-BE49-F238E27FC236}">
                <a16:creationId xmlns:a16="http://schemas.microsoft.com/office/drawing/2014/main" id="{4CCD6A4C-9E58-FE72-E453-502A9E2E0FA7}"/>
              </a:ext>
            </a:extLst>
          </p:cNvPr>
          <p:cNvSpPr txBox="1"/>
          <p:nvPr/>
        </p:nvSpPr>
        <p:spPr>
          <a:xfrm>
            <a:off x="838200" y="1729630"/>
            <a:ext cx="11209866" cy="461665"/>
          </a:xfrm>
          <a:prstGeom prst="rect">
            <a:avLst/>
          </a:prstGeom>
          <a:noFill/>
        </p:spPr>
        <p:txBody>
          <a:bodyPr wrap="square" rtlCol="0">
            <a:spAutoFit/>
          </a:bodyPr>
          <a:lstStyle/>
          <a:p>
            <a:r>
              <a:rPr lang="en-GB" sz="2400" dirty="0">
                <a:solidFill>
                  <a:schemeClr val="accent5">
                    <a:lumMod val="20000"/>
                    <a:lumOff val="80000"/>
                  </a:schemeClr>
                </a:solidFill>
                <a:latin typeface="Aptos ExtraBold" panose="020B0004020202020204" pitchFamily="34" charset="0"/>
              </a:rPr>
              <a:t>TASK 3) Use the Crafting Worksheet to produce an outline plan of your speech</a:t>
            </a:r>
          </a:p>
        </p:txBody>
      </p:sp>
      <p:pic>
        <p:nvPicPr>
          <p:cNvPr id="3" name="Picture 2" descr="A pencil on a lined paper&#10;&#10;AI-generated content may be incorrect.">
            <a:extLst>
              <a:ext uri="{FF2B5EF4-FFF2-40B4-BE49-F238E27FC236}">
                <a16:creationId xmlns:a16="http://schemas.microsoft.com/office/drawing/2014/main" id="{8ADA391E-2850-668C-CF82-AF46445515A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8601" y="1576798"/>
            <a:ext cx="609599" cy="767327"/>
          </a:xfrm>
          <a:prstGeom prst="rect">
            <a:avLst/>
          </a:prstGeom>
        </p:spPr>
      </p:pic>
      <p:pic>
        <p:nvPicPr>
          <p:cNvPr id="6" name="Picture 5" descr="A puzzle pieces in different colors&#10;&#10;AI-generated content may be incorrect.">
            <a:extLst>
              <a:ext uri="{FF2B5EF4-FFF2-40B4-BE49-F238E27FC236}">
                <a16:creationId xmlns:a16="http://schemas.microsoft.com/office/drawing/2014/main" id="{AD6DEF2E-5FE3-C644-B543-1B3D4367B13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33400" y="143307"/>
            <a:ext cx="1351195" cy="1368568"/>
          </a:xfrm>
          <a:prstGeom prst="rect">
            <a:avLst/>
          </a:prstGeom>
        </p:spPr>
      </p:pic>
    </p:spTree>
    <p:extLst>
      <p:ext uri="{BB962C8B-B14F-4D97-AF65-F5344CB8AC3E}">
        <p14:creationId xmlns:p14="http://schemas.microsoft.com/office/powerpoint/2010/main" val="732187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2616455-ED6B-57E9-093C-A18979620D15}"/>
            </a:ext>
          </a:extLst>
        </p:cNvPr>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2549B90B-A980-23BF-6814-761FC4BA8DD3}"/>
              </a:ext>
            </a:extLst>
          </p:cNvPr>
          <p:cNvPicPr>
            <a:picLocks noChangeAspect="1"/>
          </p:cNvPicPr>
          <p:nvPr/>
        </p:nvPicPr>
        <p:blipFill>
          <a:blip r:embed="rId2"/>
          <a:stretch>
            <a:fillRect/>
          </a:stretch>
        </p:blipFill>
        <p:spPr>
          <a:xfrm>
            <a:off x="-1" y="-5141"/>
            <a:ext cx="12192000" cy="6978772"/>
          </a:xfrm>
          <a:prstGeom prst="rect">
            <a:avLst/>
          </a:prstGeom>
        </p:spPr>
      </p:pic>
      <p:sp>
        <p:nvSpPr>
          <p:cNvPr id="16" name="Title 15">
            <a:extLst>
              <a:ext uri="{FF2B5EF4-FFF2-40B4-BE49-F238E27FC236}">
                <a16:creationId xmlns:a16="http://schemas.microsoft.com/office/drawing/2014/main" id="{94DD1111-C60A-7CB8-3BF3-E0837AA11EC2}"/>
              </a:ext>
            </a:extLst>
          </p:cNvPr>
          <p:cNvSpPr>
            <a:spLocks noGrp="1"/>
          </p:cNvSpPr>
          <p:nvPr>
            <p:ph type="title" idx="4294967295"/>
          </p:nvPr>
        </p:nvSpPr>
        <p:spPr>
          <a:xfrm>
            <a:off x="838200" y="1"/>
            <a:ext cx="10086474" cy="1655180"/>
          </a:xfrm>
        </p:spPr>
        <p:txBody>
          <a:bodyPr>
            <a:normAutofit/>
          </a:bodyPr>
          <a:lstStyle/>
          <a:p>
            <a:pPr algn="ctr"/>
            <a:r>
              <a:rPr lang="en-GB" sz="4500">
                <a:solidFill>
                  <a:schemeClr val="bg1"/>
                </a:solidFill>
                <a:latin typeface="Aptos Black" panose="020B0004020202020204" pitchFamily="34" charset="0"/>
              </a:rPr>
              <a:t>CRAFTING: </a:t>
            </a:r>
            <a:br>
              <a:rPr lang="en-GB" sz="4500">
                <a:solidFill>
                  <a:schemeClr val="bg1"/>
                </a:solidFill>
                <a:latin typeface="Aptos Black" panose="020B0004020202020204" pitchFamily="34" charset="0"/>
              </a:rPr>
            </a:br>
            <a:r>
              <a:rPr lang="en-GB" sz="4500">
                <a:solidFill>
                  <a:schemeClr val="bg1"/>
                </a:solidFill>
                <a:latin typeface="Aptos Black" panose="020B0004020202020204" pitchFamily="34" charset="0"/>
              </a:rPr>
              <a:t>Is my speech well structured?</a:t>
            </a:r>
            <a:endParaRPr lang="en-JE" sz="4500">
              <a:solidFill>
                <a:schemeClr val="bg1"/>
              </a:solidFill>
              <a:latin typeface="Aptos Black" panose="020B0004020202020204" pitchFamily="34" charset="0"/>
            </a:endParaRPr>
          </a:p>
        </p:txBody>
      </p:sp>
      <p:sp>
        <p:nvSpPr>
          <p:cNvPr id="9" name="Content Placeholder 8">
            <a:extLst>
              <a:ext uri="{FF2B5EF4-FFF2-40B4-BE49-F238E27FC236}">
                <a16:creationId xmlns:a16="http://schemas.microsoft.com/office/drawing/2014/main" id="{F4E37BE1-9758-72B0-5672-A92855765620}"/>
              </a:ext>
            </a:extLst>
          </p:cNvPr>
          <p:cNvSpPr>
            <a:spLocks noGrp="1"/>
          </p:cNvSpPr>
          <p:nvPr>
            <p:ph sz="half" idx="2"/>
          </p:nvPr>
        </p:nvSpPr>
        <p:spPr>
          <a:xfrm>
            <a:off x="3208863" y="2319448"/>
            <a:ext cx="9194801" cy="4684127"/>
          </a:xfrm>
        </p:spPr>
        <p:txBody>
          <a:bodyPr>
            <a:normAutofit fontScale="92500"/>
          </a:bodyPr>
          <a:lstStyle/>
          <a:p>
            <a:pPr marL="0" indent="0">
              <a:buNone/>
            </a:pPr>
            <a:endParaRPr lang="en-GB" sz="4000" dirty="0">
              <a:latin typeface="Aptos ExtraBold" panose="020B0004020202020204" pitchFamily="34" charset="0"/>
            </a:endParaRPr>
          </a:p>
          <a:p>
            <a:r>
              <a:rPr lang="en-GB" sz="2200" dirty="0">
                <a:latin typeface="Aptos ExtraBold" panose="020B0004020202020204" pitchFamily="34" charset="0"/>
              </a:rPr>
              <a:t>Have you grabbed</a:t>
            </a:r>
            <a:r>
              <a:rPr lang="en-GB" sz="2200" dirty="0">
                <a:latin typeface="Aptos SemiBold" panose="020B0004020202020204" pitchFamily="34" charset="0"/>
              </a:rPr>
              <a:t> your audience’s attention with an interesting start?</a:t>
            </a:r>
          </a:p>
          <a:p>
            <a:r>
              <a:rPr lang="en-GB" sz="2200" dirty="0">
                <a:latin typeface="Aptos ExtraBold" panose="020B0004020202020204" pitchFamily="34" charset="0"/>
              </a:rPr>
              <a:t>Have you explained</a:t>
            </a:r>
            <a:r>
              <a:rPr lang="en-GB" sz="2200" dirty="0">
                <a:latin typeface="Aptos SemiBold" panose="020B0004020202020204" pitchFamily="34" charset="0"/>
              </a:rPr>
              <a:t> the problem, its causes and its impact?</a:t>
            </a:r>
          </a:p>
          <a:p>
            <a:r>
              <a:rPr lang="en-GB" sz="2200" b="1" dirty="0">
                <a:latin typeface="Aptos ExtraBold" panose="020B0004020202020204" pitchFamily="34" charset="0"/>
              </a:rPr>
              <a:t>Have you presented</a:t>
            </a:r>
            <a:r>
              <a:rPr lang="en-GB" sz="2200" dirty="0">
                <a:latin typeface="Aptos SemiBold" panose="020B0004020202020204" pitchFamily="34" charset="0"/>
              </a:rPr>
              <a:t> </a:t>
            </a:r>
            <a:r>
              <a:rPr lang="en-GB" sz="2200" u="sng" dirty="0">
                <a:latin typeface="Aptos SemiBold" panose="020B0004020202020204" pitchFamily="34" charset="0"/>
              </a:rPr>
              <a:t>what</a:t>
            </a:r>
            <a:r>
              <a:rPr lang="en-GB" sz="2200" dirty="0">
                <a:latin typeface="Aptos SemiBold" panose="020B0004020202020204" pitchFamily="34" charset="0"/>
              </a:rPr>
              <a:t> you want changed or improved?</a:t>
            </a:r>
          </a:p>
          <a:p>
            <a:r>
              <a:rPr lang="en-GB" sz="2200" dirty="0">
                <a:latin typeface="Aptos ExtraBold" panose="020B0004020202020204" pitchFamily="34" charset="0"/>
              </a:rPr>
              <a:t>Have you outlined </a:t>
            </a:r>
            <a:r>
              <a:rPr lang="en-GB" sz="2200" u="sng" dirty="0">
                <a:latin typeface="Aptos SemiBold" panose="020B0004020202020204" pitchFamily="34" charset="0"/>
              </a:rPr>
              <a:t>how</a:t>
            </a:r>
            <a:r>
              <a:rPr lang="en-GB" sz="2200" dirty="0">
                <a:latin typeface="Aptos SemiBold" panose="020B0004020202020204" pitchFamily="34" charset="0"/>
              </a:rPr>
              <a:t> this change will happen?</a:t>
            </a:r>
          </a:p>
          <a:p>
            <a:r>
              <a:rPr lang="en-GB" sz="2200" dirty="0">
                <a:latin typeface="Aptos ExtraBold" panose="020B0004020202020204" pitchFamily="34" charset="0"/>
              </a:rPr>
              <a:t>Have you delivered </a:t>
            </a:r>
            <a:r>
              <a:rPr lang="en-GB" sz="2200" dirty="0">
                <a:latin typeface="Aptos SemiBold" panose="020B0004020202020204" pitchFamily="34" charset="0"/>
              </a:rPr>
              <a:t>your final message in a clear, memorable way?</a:t>
            </a:r>
          </a:p>
          <a:p>
            <a:pPr marL="0" indent="0">
              <a:buNone/>
            </a:pPr>
            <a:endParaRPr lang="en-GB" sz="1500" dirty="0">
              <a:latin typeface="Aptos SemiBold" panose="020B0004020202020204" pitchFamily="34" charset="0"/>
            </a:endParaRPr>
          </a:p>
          <a:p>
            <a:pPr marL="0" indent="0">
              <a:buNone/>
            </a:pPr>
            <a:r>
              <a:rPr lang="en-GB" sz="2200" dirty="0">
                <a:effectLst/>
                <a:latin typeface="Aptos SemiBold" panose="020B0004020202020204" pitchFamily="34" charset="0"/>
                <a:ea typeface="Aptos" panose="020B0004020202020204" pitchFamily="34" charset="0"/>
                <a:cs typeface="Times New Roman" panose="02020603050405020304" pitchFamily="18" charset="0"/>
              </a:rPr>
              <a:t>The Hook? </a:t>
            </a:r>
            <a:r>
              <a:rPr lang="en-GB" sz="2200" dirty="0">
                <a:latin typeface="Aptos SemiBold" panose="020B0004020202020204" pitchFamily="34" charset="0"/>
                <a:ea typeface="Aptos" panose="020B0004020202020204" pitchFamily="34" charset="0"/>
                <a:cs typeface="Times New Roman" panose="02020603050405020304" pitchFamily="18" charset="0"/>
              </a:rPr>
              <a:t>T</a:t>
            </a:r>
            <a:r>
              <a:rPr lang="en-GB" sz="2200" dirty="0">
                <a:effectLst/>
                <a:latin typeface="Aptos SemiBold" panose="020B0004020202020204" pitchFamily="34" charset="0"/>
                <a:ea typeface="Aptos" panose="020B0004020202020204" pitchFamily="34" charset="0"/>
                <a:cs typeface="Times New Roman" panose="02020603050405020304" pitchFamily="18" charset="0"/>
              </a:rPr>
              <a:t>riadic </a:t>
            </a:r>
            <a:r>
              <a:rPr lang="en-GB" sz="2200" dirty="0">
                <a:latin typeface="Aptos SemiBold" panose="020B0004020202020204" pitchFamily="34" charset="0"/>
                <a:ea typeface="Aptos" panose="020B0004020202020204" pitchFamily="34" charset="0"/>
                <a:cs typeface="Times New Roman" panose="02020603050405020304" pitchFamily="18" charset="0"/>
              </a:rPr>
              <a:t>S</a:t>
            </a:r>
            <a:r>
              <a:rPr lang="en-GB" sz="2200" dirty="0">
                <a:effectLst/>
                <a:latin typeface="Aptos SemiBold" panose="020B0004020202020204" pitchFamily="34" charset="0"/>
                <a:ea typeface="Aptos" panose="020B0004020202020204" pitchFamily="34" charset="0"/>
                <a:cs typeface="Times New Roman" panose="02020603050405020304" pitchFamily="18" charset="0"/>
              </a:rPr>
              <a:t>tructure? Alliteration? Repetition? Rhetorical </a:t>
            </a:r>
            <a:r>
              <a:rPr lang="en-GB" sz="2200" dirty="0">
                <a:latin typeface="Aptos SemiBold" panose="020B0004020202020204" pitchFamily="34" charset="0"/>
                <a:ea typeface="Aptos" panose="020B0004020202020204" pitchFamily="34" charset="0"/>
                <a:cs typeface="Times New Roman" panose="02020603050405020304" pitchFamily="18" charset="0"/>
              </a:rPr>
              <a:t>Q</a:t>
            </a:r>
            <a:r>
              <a:rPr lang="en-GB" sz="2200" dirty="0">
                <a:effectLst/>
                <a:latin typeface="Aptos SemiBold" panose="020B0004020202020204" pitchFamily="34" charset="0"/>
                <a:ea typeface="Aptos" panose="020B0004020202020204" pitchFamily="34" charset="0"/>
                <a:cs typeface="Times New Roman" panose="02020603050405020304" pitchFamily="18" charset="0"/>
              </a:rPr>
              <a:t>uestions? </a:t>
            </a:r>
          </a:p>
          <a:p>
            <a:pPr marL="0" indent="0">
              <a:buNone/>
            </a:pPr>
            <a:r>
              <a:rPr lang="en-GB" sz="2200" dirty="0">
                <a:latin typeface="Aptos SemiBold" panose="020B0004020202020204" pitchFamily="34" charset="0"/>
                <a:ea typeface="Aptos" panose="020B0004020202020204" pitchFamily="34" charset="0"/>
                <a:cs typeface="Times New Roman" panose="02020603050405020304" pitchFamily="18" charset="0"/>
              </a:rPr>
              <a:t>F</a:t>
            </a:r>
            <a:r>
              <a:rPr lang="en-GB" sz="2200" dirty="0">
                <a:effectLst/>
                <a:latin typeface="Aptos SemiBold" panose="020B0004020202020204" pitchFamily="34" charset="0"/>
                <a:ea typeface="Aptos" panose="020B0004020202020204" pitchFamily="34" charset="0"/>
                <a:cs typeface="Times New Roman" panose="02020603050405020304" pitchFamily="18" charset="0"/>
              </a:rPr>
              <a:t>acts and Statistics? Analogies and Anecdotes? Figurative </a:t>
            </a:r>
            <a:r>
              <a:rPr lang="en-GB" sz="2200" dirty="0">
                <a:latin typeface="Aptos SemiBold" panose="020B0004020202020204" pitchFamily="34" charset="0"/>
                <a:ea typeface="Aptos" panose="020B0004020202020204" pitchFamily="34" charset="0"/>
                <a:cs typeface="Times New Roman" panose="02020603050405020304" pitchFamily="18" charset="0"/>
              </a:rPr>
              <a:t>L</a:t>
            </a:r>
            <a:r>
              <a:rPr lang="en-GB" sz="2200" dirty="0">
                <a:effectLst/>
                <a:latin typeface="Aptos SemiBold" panose="020B0004020202020204" pitchFamily="34" charset="0"/>
                <a:ea typeface="Aptos" panose="020B0004020202020204" pitchFamily="34" charset="0"/>
                <a:cs typeface="Times New Roman" panose="02020603050405020304" pitchFamily="18" charset="0"/>
              </a:rPr>
              <a:t>anguage? </a:t>
            </a:r>
          </a:p>
          <a:p>
            <a:pPr marL="0" indent="0">
              <a:buNone/>
            </a:pPr>
            <a:r>
              <a:rPr lang="en-GB" sz="2200" dirty="0">
                <a:latin typeface="Aptos SemiBold" panose="020B0004020202020204" pitchFamily="34" charset="0"/>
                <a:ea typeface="Aptos" panose="020B0004020202020204" pitchFamily="34" charset="0"/>
                <a:cs typeface="Times New Roman" panose="02020603050405020304" pitchFamily="18" charset="0"/>
              </a:rPr>
              <a:t>D</a:t>
            </a:r>
            <a:r>
              <a:rPr lang="en-GB" sz="2200" dirty="0">
                <a:effectLst/>
                <a:latin typeface="Aptos SemiBold" panose="020B0004020202020204" pitchFamily="34" charset="0"/>
                <a:ea typeface="Aptos" panose="020B0004020202020204" pitchFamily="34" charset="0"/>
                <a:cs typeface="Times New Roman" panose="02020603050405020304" pitchFamily="18" charset="0"/>
              </a:rPr>
              <a:t>irect </a:t>
            </a:r>
            <a:r>
              <a:rPr lang="en-GB" sz="2200" dirty="0">
                <a:latin typeface="Aptos SemiBold" panose="020B0004020202020204" pitchFamily="34" charset="0"/>
                <a:ea typeface="Aptos" panose="020B0004020202020204" pitchFamily="34" charset="0"/>
                <a:cs typeface="Times New Roman" panose="02020603050405020304" pitchFamily="18" charset="0"/>
              </a:rPr>
              <a:t>A</a:t>
            </a:r>
            <a:r>
              <a:rPr lang="en-GB" sz="2200" dirty="0">
                <a:effectLst/>
                <a:latin typeface="Aptos SemiBold" panose="020B0004020202020204" pitchFamily="34" charset="0"/>
                <a:ea typeface="Aptos" panose="020B0004020202020204" pitchFamily="34" charset="0"/>
                <a:cs typeface="Times New Roman" panose="02020603050405020304" pitchFamily="18" charset="0"/>
              </a:rPr>
              <a:t>ddress to the Audience? Comparisons? Rhymes and Quotes?                     </a:t>
            </a:r>
          </a:p>
          <a:p>
            <a:pPr marL="0" indent="0">
              <a:buNone/>
            </a:pPr>
            <a:r>
              <a:rPr lang="en-GB" sz="2200" dirty="0">
                <a:latin typeface="Aptos SemiBold" panose="020B0004020202020204" pitchFamily="34" charset="0"/>
                <a:ea typeface="Aptos" panose="020B0004020202020204" pitchFamily="34" charset="0"/>
                <a:cs typeface="Times New Roman" panose="02020603050405020304" pitchFamily="18" charset="0"/>
              </a:rPr>
              <a:t>‘C</a:t>
            </a:r>
            <a:r>
              <a:rPr lang="en-GB" sz="2200" dirty="0">
                <a:effectLst/>
                <a:latin typeface="Aptos SemiBold" panose="020B0004020202020204" pitchFamily="34" charset="0"/>
                <a:ea typeface="Aptos" panose="020B0004020202020204" pitchFamily="34" charset="0"/>
                <a:cs typeface="Times New Roman" panose="02020603050405020304" pitchFamily="18" charset="0"/>
              </a:rPr>
              <a:t>all to Action? Summary?</a:t>
            </a:r>
            <a:endParaRPr lang="en-JE" sz="2200" dirty="0">
              <a:latin typeface="Aptos SemiBold" panose="020B0004020202020204" pitchFamily="34" charset="0"/>
            </a:endParaRPr>
          </a:p>
        </p:txBody>
      </p:sp>
      <p:sp>
        <p:nvSpPr>
          <p:cNvPr id="11" name="Content Placeholder 10">
            <a:extLst>
              <a:ext uri="{FF2B5EF4-FFF2-40B4-BE49-F238E27FC236}">
                <a16:creationId xmlns:a16="http://schemas.microsoft.com/office/drawing/2014/main" id="{23F52B05-6099-0BC6-D477-6060B9F93890}"/>
              </a:ext>
            </a:extLst>
          </p:cNvPr>
          <p:cNvSpPr>
            <a:spLocks noGrp="1"/>
          </p:cNvSpPr>
          <p:nvPr>
            <p:ph sz="half" idx="1"/>
          </p:nvPr>
        </p:nvSpPr>
        <p:spPr>
          <a:xfrm>
            <a:off x="211664" y="2149003"/>
            <a:ext cx="3657600" cy="4708996"/>
          </a:xfrm>
        </p:spPr>
        <p:txBody>
          <a:bodyPr>
            <a:noAutofit/>
          </a:bodyPr>
          <a:lstStyle/>
          <a:p>
            <a:pPr marL="0" indent="0">
              <a:buNone/>
            </a:pPr>
            <a:r>
              <a:rPr lang="en-GB" sz="2200" dirty="0">
                <a:solidFill>
                  <a:schemeClr val="accent5">
                    <a:lumMod val="40000"/>
                    <a:lumOff val="60000"/>
                  </a:schemeClr>
                </a:solidFill>
                <a:latin typeface="Aptos Black" panose="020B0004020202020204" pitchFamily="34" charset="0"/>
              </a:rPr>
              <a:t>Is your speech            clearly structured?</a:t>
            </a:r>
          </a:p>
          <a:p>
            <a:pPr marL="514350" indent="-514350">
              <a:buAutoNum type="arabicParenR"/>
            </a:pPr>
            <a:r>
              <a:rPr lang="en-GB" sz="2200" dirty="0">
                <a:solidFill>
                  <a:schemeClr val="accent5">
                    <a:lumMod val="20000"/>
                    <a:lumOff val="80000"/>
                  </a:schemeClr>
                </a:solidFill>
                <a:latin typeface="Aptos ExtraBold" panose="020B0004020202020204" pitchFamily="34" charset="0"/>
              </a:rPr>
              <a:t>The Hook</a:t>
            </a:r>
          </a:p>
          <a:p>
            <a:pPr marL="514350" indent="-514350">
              <a:buAutoNum type="arabicParenR"/>
            </a:pPr>
            <a:r>
              <a:rPr lang="en-GB" sz="2200" dirty="0">
                <a:solidFill>
                  <a:schemeClr val="accent5">
                    <a:lumMod val="20000"/>
                    <a:lumOff val="80000"/>
                  </a:schemeClr>
                </a:solidFill>
                <a:latin typeface="Aptos ExtraBold" panose="020B0004020202020204" pitchFamily="34" charset="0"/>
              </a:rPr>
              <a:t>The Diagnosis</a:t>
            </a:r>
          </a:p>
          <a:p>
            <a:pPr marL="514350" indent="-514350">
              <a:buAutoNum type="arabicParenR"/>
            </a:pPr>
            <a:r>
              <a:rPr lang="en-GB" sz="2200" dirty="0">
                <a:solidFill>
                  <a:schemeClr val="accent5">
                    <a:lumMod val="20000"/>
                    <a:lumOff val="80000"/>
                  </a:schemeClr>
                </a:solidFill>
                <a:latin typeface="Aptos ExtraBold" panose="020B0004020202020204" pitchFamily="34" charset="0"/>
              </a:rPr>
              <a:t>The Vision</a:t>
            </a:r>
          </a:p>
          <a:p>
            <a:pPr marL="514350" indent="-514350">
              <a:buAutoNum type="arabicParenR"/>
            </a:pPr>
            <a:r>
              <a:rPr lang="en-GB" sz="2200" dirty="0">
                <a:solidFill>
                  <a:schemeClr val="accent5">
                    <a:lumMod val="20000"/>
                    <a:lumOff val="80000"/>
                  </a:schemeClr>
                </a:solidFill>
                <a:latin typeface="Aptos ExtraBold" panose="020B0004020202020204" pitchFamily="34" charset="0"/>
              </a:rPr>
              <a:t>The Plan</a:t>
            </a:r>
          </a:p>
          <a:p>
            <a:pPr marL="514350" indent="-514350">
              <a:buAutoNum type="arabicParenR"/>
            </a:pPr>
            <a:r>
              <a:rPr lang="en-GB" sz="2200" dirty="0">
                <a:solidFill>
                  <a:schemeClr val="accent5">
                    <a:lumMod val="20000"/>
                    <a:lumOff val="80000"/>
                  </a:schemeClr>
                </a:solidFill>
                <a:latin typeface="Aptos ExtraBold" panose="020B0004020202020204" pitchFamily="34" charset="0"/>
              </a:rPr>
              <a:t>The Conclusion</a:t>
            </a:r>
          </a:p>
          <a:p>
            <a:pPr marL="0" indent="0">
              <a:buNone/>
            </a:pPr>
            <a:endParaRPr lang="en-GB" sz="1200" dirty="0">
              <a:solidFill>
                <a:schemeClr val="accent5">
                  <a:lumMod val="20000"/>
                  <a:lumOff val="80000"/>
                </a:schemeClr>
              </a:solidFill>
              <a:latin typeface="Aptos Black" panose="020B0004020202020204" pitchFamily="34" charset="0"/>
            </a:endParaRPr>
          </a:p>
          <a:p>
            <a:pPr marL="0" indent="0">
              <a:buNone/>
            </a:pPr>
            <a:r>
              <a:rPr lang="en-GB" sz="2200" dirty="0">
                <a:solidFill>
                  <a:schemeClr val="accent5">
                    <a:lumMod val="40000"/>
                    <a:lumOff val="60000"/>
                  </a:schemeClr>
                </a:solidFill>
                <a:latin typeface="Aptos Black" panose="020B0004020202020204" pitchFamily="34" charset="0"/>
              </a:rPr>
              <a:t>Does your speech         have impact?</a:t>
            </a:r>
          </a:p>
          <a:p>
            <a:pPr marL="0" indent="0">
              <a:buNone/>
            </a:pPr>
            <a:r>
              <a:rPr lang="en-GB" sz="2200" dirty="0">
                <a:solidFill>
                  <a:schemeClr val="accent5">
                    <a:lumMod val="20000"/>
                    <a:lumOff val="80000"/>
                  </a:schemeClr>
                </a:solidFill>
                <a:latin typeface="Aptos ExtraBold" panose="020B0004020202020204" pitchFamily="34" charset="0"/>
              </a:rPr>
              <a:t>Do you use</a:t>
            </a:r>
            <a:r>
              <a:rPr lang="en-GB" sz="2200" u="sng" dirty="0">
                <a:solidFill>
                  <a:schemeClr val="accent5">
                    <a:lumMod val="20000"/>
                    <a:lumOff val="80000"/>
                  </a:schemeClr>
                </a:solidFill>
                <a:latin typeface="Aptos ExtraBold" panose="020B0004020202020204" pitchFamily="34" charset="0"/>
              </a:rPr>
              <a:t> SOME </a:t>
            </a:r>
            <a:r>
              <a:rPr lang="en-GB" sz="2200" dirty="0">
                <a:solidFill>
                  <a:schemeClr val="accent5">
                    <a:lumMod val="20000"/>
                    <a:lumOff val="80000"/>
                  </a:schemeClr>
                </a:solidFill>
                <a:latin typeface="Aptos ExtraBold" panose="020B0004020202020204" pitchFamily="34" charset="0"/>
              </a:rPr>
              <a:t>Rhetorical Devices?</a:t>
            </a:r>
            <a:endParaRPr lang="en-JE" sz="2200" dirty="0">
              <a:solidFill>
                <a:schemeClr val="accent5">
                  <a:lumMod val="20000"/>
                  <a:lumOff val="80000"/>
                </a:schemeClr>
              </a:solidFill>
              <a:latin typeface="Aptos ExtraBold" panose="020B0004020202020204" pitchFamily="34" charset="0"/>
            </a:endParaRPr>
          </a:p>
        </p:txBody>
      </p:sp>
      <p:sp>
        <p:nvSpPr>
          <p:cNvPr id="2" name="TextBox 1">
            <a:extLst>
              <a:ext uri="{FF2B5EF4-FFF2-40B4-BE49-F238E27FC236}">
                <a16:creationId xmlns:a16="http://schemas.microsoft.com/office/drawing/2014/main" id="{79523E12-3D32-7844-4CAC-0A9A40510D62}"/>
              </a:ext>
            </a:extLst>
          </p:cNvPr>
          <p:cNvSpPr txBox="1"/>
          <p:nvPr/>
        </p:nvSpPr>
        <p:spPr>
          <a:xfrm>
            <a:off x="838200" y="1627450"/>
            <a:ext cx="11209866" cy="461665"/>
          </a:xfrm>
          <a:prstGeom prst="rect">
            <a:avLst/>
          </a:prstGeom>
          <a:noFill/>
        </p:spPr>
        <p:txBody>
          <a:bodyPr wrap="square" rtlCol="0">
            <a:spAutoFit/>
          </a:bodyPr>
          <a:lstStyle/>
          <a:p>
            <a:r>
              <a:rPr lang="en-GB" sz="2400" dirty="0">
                <a:solidFill>
                  <a:schemeClr val="accent5">
                    <a:lumMod val="40000"/>
                    <a:lumOff val="60000"/>
                  </a:schemeClr>
                </a:solidFill>
                <a:latin typeface="Aptos ExtraBold" panose="020B0004020202020204" pitchFamily="34" charset="0"/>
              </a:rPr>
              <a:t>TASK 4) </a:t>
            </a:r>
            <a:r>
              <a:rPr lang="en-GB" sz="2400" dirty="0">
                <a:solidFill>
                  <a:schemeClr val="accent5">
                    <a:lumMod val="20000"/>
                    <a:lumOff val="80000"/>
                  </a:schemeClr>
                </a:solidFill>
                <a:latin typeface="Aptos ExtraBold" panose="020B0004020202020204" pitchFamily="34" charset="0"/>
              </a:rPr>
              <a:t>Use the Crafting Checklist to see if your speech has a sound structure</a:t>
            </a:r>
          </a:p>
        </p:txBody>
      </p:sp>
      <p:pic>
        <p:nvPicPr>
          <p:cNvPr id="3" name="Picture 2" descr="A pencil on a lined paper&#10;&#10;AI-generated content may be incorrect.">
            <a:extLst>
              <a:ext uri="{FF2B5EF4-FFF2-40B4-BE49-F238E27FC236}">
                <a16:creationId xmlns:a16="http://schemas.microsoft.com/office/drawing/2014/main" id="{EE10D409-5DD3-E429-9781-FA702B68A87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97232" y="1468064"/>
            <a:ext cx="540968" cy="680939"/>
          </a:xfrm>
          <a:prstGeom prst="rect">
            <a:avLst/>
          </a:prstGeom>
        </p:spPr>
      </p:pic>
      <p:pic>
        <p:nvPicPr>
          <p:cNvPr id="6" name="Picture 5" descr="A puzzle pieces in different colors&#10;&#10;AI-generated content may be incorrect.">
            <a:extLst>
              <a:ext uri="{FF2B5EF4-FFF2-40B4-BE49-F238E27FC236}">
                <a16:creationId xmlns:a16="http://schemas.microsoft.com/office/drawing/2014/main" id="{794A79CF-C3DF-DA5A-F3FD-8EFB907B99A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15858" y="94831"/>
            <a:ext cx="1351195" cy="1368568"/>
          </a:xfrm>
          <a:prstGeom prst="rect">
            <a:avLst/>
          </a:prstGeom>
        </p:spPr>
      </p:pic>
    </p:spTree>
    <p:extLst>
      <p:ext uri="{BB962C8B-B14F-4D97-AF65-F5344CB8AC3E}">
        <p14:creationId xmlns:p14="http://schemas.microsoft.com/office/powerpoint/2010/main" val="705219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BF519-6E69-83EC-47A5-79D12FBEFDB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AFA50B9-9D87-8C90-89FB-921CC1FC0014}"/>
              </a:ext>
            </a:extLst>
          </p:cNvPr>
          <p:cNvSpPr>
            <a:spLocks noGrp="1"/>
          </p:cNvSpPr>
          <p:nvPr>
            <p:ph type="ctrTitle"/>
          </p:nvPr>
        </p:nvSpPr>
        <p:spPr>
          <a:xfrm>
            <a:off x="823297" y="1504096"/>
            <a:ext cx="10458251" cy="2113433"/>
          </a:xfrm>
        </p:spPr>
        <p:txBody>
          <a:bodyPr>
            <a:normAutofit fontScale="90000"/>
          </a:bodyPr>
          <a:lstStyle/>
          <a:p>
            <a:r>
              <a:rPr lang="en-GB" sz="5000" kern="100">
                <a:effectLst/>
                <a:latin typeface="Aptos Black" panose="020B0004020202020204" pitchFamily="34" charset="0"/>
                <a:ea typeface="Aptos" panose="020B0004020202020204" pitchFamily="34" charset="0"/>
                <a:cs typeface="Times New Roman" panose="02020603050405020304" pitchFamily="18" charset="0"/>
              </a:rPr>
              <a:t>COMMUNICATING</a:t>
            </a:r>
            <a:br>
              <a:rPr lang="en-GB" sz="4400" kern="100">
                <a:effectLst/>
                <a:latin typeface="Aptos Black" panose="020B0004020202020204" pitchFamily="34" charset="0"/>
                <a:ea typeface="Aptos" panose="020B0004020202020204" pitchFamily="34" charset="0"/>
                <a:cs typeface="Times New Roman" panose="02020603050405020304" pitchFamily="18" charset="0"/>
              </a:rPr>
            </a:br>
            <a:r>
              <a:rPr lang="en-GB" sz="4400" kern="100">
                <a:effectLst/>
                <a:latin typeface="Aptos Black" panose="020B0004020202020204" pitchFamily="34" charset="0"/>
                <a:ea typeface="Aptos" panose="020B0004020202020204" pitchFamily="34" charset="0"/>
                <a:cs typeface="Times New Roman" panose="02020603050405020304" pitchFamily="18" charset="0"/>
              </a:rPr>
              <a:t>How do I take a speech from page to stage?</a:t>
            </a:r>
            <a:br>
              <a:rPr lang="en-GB" sz="4400" kern="100">
                <a:effectLst/>
                <a:latin typeface="Aptos Black" panose="020B0004020202020204" pitchFamily="34" charset="0"/>
                <a:ea typeface="Aptos" panose="020B0004020202020204" pitchFamily="34" charset="0"/>
                <a:cs typeface="Times New Roman" panose="02020603050405020304" pitchFamily="18" charset="0"/>
              </a:rPr>
            </a:br>
            <a:r>
              <a:rPr lang="en-GB" sz="4400" kern="100">
                <a:effectLst/>
                <a:latin typeface="Aptos Black" panose="020B0004020202020204" pitchFamily="34" charset="0"/>
                <a:ea typeface="Aptos" panose="020B0004020202020204" pitchFamily="34" charset="0"/>
                <a:cs typeface="Times New Roman" panose="02020603050405020304" pitchFamily="18" charset="0"/>
              </a:rPr>
              <a:t>     </a:t>
            </a:r>
            <a:br>
              <a:rPr lang="en-GB" sz="4400" kern="100">
                <a:effectLst/>
                <a:latin typeface="Aptos Black" panose="020B0004020202020204" pitchFamily="34" charset="0"/>
                <a:ea typeface="Aptos" panose="020B0004020202020204" pitchFamily="34" charset="0"/>
                <a:cs typeface="Times New Roman" panose="02020603050405020304" pitchFamily="18" charset="0"/>
              </a:rPr>
            </a:br>
            <a:r>
              <a:rPr lang="en-GB" sz="4400" kern="100">
                <a:effectLst/>
                <a:latin typeface="Aptos Black" panose="020B0004020202020204" pitchFamily="34" charset="0"/>
                <a:ea typeface="Aptos" panose="020B0004020202020204" pitchFamily="34" charset="0"/>
                <a:cs typeface="Times New Roman" panose="02020603050405020304" pitchFamily="18" charset="0"/>
              </a:rPr>
              <a:t>Pair/Group/Class Discussion</a:t>
            </a:r>
            <a:br>
              <a:rPr lang="en-GB" sz="6000" kern="100">
                <a:effectLst/>
                <a:latin typeface="Aptos" panose="020B0004020202020204" pitchFamily="34" charset="0"/>
                <a:ea typeface="Aptos" panose="020B0004020202020204" pitchFamily="34" charset="0"/>
                <a:cs typeface="Times New Roman" panose="02020603050405020304" pitchFamily="18" charset="0"/>
              </a:rPr>
            </a:br>
            <a:endParaRPr lang="en-GB"/>
          </a:p>
        </p:txBody>
      </p:sp>
      <p:sp>
        <p:nvSpPr>
          <p:cNvPr id="8" name="Subtitle 7">
            <a:extLst>
              <a:ext uri="{FF2B5EF4-FFF2-40B4-BE49-F238E27FC236}">
                <a16:creationId xmlns:a16="http://schemas.microsoft.com/office/drawing/2014/main" id="{46AEA26D-FAEF-F99F-E622-856AE42DC541}"/>
              </a:ext>
            </a:extLst>
          </p:cNvPr>
          <p:cNvSpPr>
            <a:spLocks noGrp="1"/>
          </p:cNvSpPr>
          <p:nvPr>
            <p:ph type="subTitle" idx="1"/>
          </p:nvPr>
        </p:nvSpPr>
        <p:spPr>
          <a:xfrm>
            <a:off x="1461588" y="2992982"/>
            <a:ext cx="9144000" cy="2686359"/>
          </a:xfrm>
        </p:spPr>
        <p:txBody>
          <a:bodyPr>
            <a:normAutofit/>
          </a:bodyPr>
          <a:lstStyle/>
          <a:p>
            <a:pPr marL="342900" indent="-342900" algn="l">
              <a:lnSpc>
                <a:spcPct val="115000"/>
              </a:lnSpc>
              <a:spcAft>
                <a:spcPts val="800"/>
              </a:spcAft>
              <a:buFont typeface="Arial" panose="020B0604020202020204" pitchFamily="34" charset="0"/>
              <a:buChar char="•"/>
            </a:pPr>
            <a:r>
              <a:rPr lang="en-GB" sz="3400" b="1" kern="100" dirty="0">
                <a:effectLst/>
                <a:latin typeface="Aptos SemiBold" panose="020B0004020202020204" pitchFamily="34" charset="0"/>
                <a:ea typeface="Aptos" panose="020B0004020202020204" pitchFamily="34" charset="0"/>
                <a:cs typeface="Times New Roman" panose="02020603050405020304" pitchFamily="18" charset="0"/>
              </a:rPr>
              <a:t>What </a:t>
            </a:r>
            <a:r>
              <a:rPr lang="en-GB" sz="3400" b="1" u="sng" kern="100" dirty="0">
                <a:effectLst/>
                <a:latin typeface="Aptos SemiBold" panose="020B0004020202020204" pitchFamily="34" charset="0"/>
                <a:ea typeface="Aptos" panose="020B0004020202020204" pitchFamily="34" charset="0"/>
                <a:cs typeface="Times New Roman" panose="02020603050405020304" pitchFamily="18" charset="0"/>
              </a:rPr>
              <a:t>physical skills </a:t>
            </a:r>
            <a:r>
              <a:rPr lang="en-GB" sz="3400" b="1" kern="100" dirty="0">
                <a:effectLst/>
                <a:latin typeface="Aptos SemiBold" panose="020B0004020202020204" pitchFamily="34" charset="0"/>
                <a:ea typeface="Aptos" panose="020B0004020202020204" pitchFamily="34" charset="0"/>
                <a:cs typeface="Times New Roman" panose="02020603050405020304" pitchFamily="18" charset="0"/>
              </a:rPr>
              <a:t>should be used                                  when delivering your speech?</a:t>
            </a:r>
          </a:p>
          <a:p>
            <a:pPr marL="342900" indent="-342900" algn="l">
              <a:lnSpc>
                <a:spcPct val="115000"/>
              </a:lnSpc>
              <a:spcAft>
                <a:spcPts val="800"/>
              </a:spcAft>
              <a:buFont typeface="Arial" panose="020B0604020202020204" pitchFamily="34" charset="0"/>
              <a:buChar char="•"/>
            </a:pPr>
            <a:r>
              <a:rPr lang="en-GB" sz="3400" b="1" kern="100" dirty="0">
                <a:effectLst/>
                <a:latin typeface="Aptos ExtraBold" panose="020B0004020202020204" pitchFamily="34" charset="0"/>
                <a:ea typeface="Aptos" panose="020B0004020202020204" pitchFamily="34" charset="0"/>
                <a:cs typeface="Times New Roman" panose="02020603050405020304" pitchFamily="18" charset="0"/>
              </a:rPr>
              <a:t>THINK ABOUT</a:t>
            </a:r>
            <a:r>
              <a:rPr lang="en-GB" sz="3400" b="1" kern="100" dirty="0">
                <a:effectLst/>
                <a:latin typeface="Aptos SemiBold" panose="020B0004020202020204" pitchFamily="34" charset="0"/>
                <a:ea typeface="Aptos" panose="020B0004020202020204" pitchFamily="34" charset="0"/>
                <a:cs typeface="Times New Roman" panose="02020603050405020304" pitchFamily="18" charset="0"/>
              </a:rPr>
              <a:t>: Voice, Face and Body </a:t>
            </a:r>
            <a:endParaRPr lang="en-GB" sz="3400" dirty="0"/>
          </a:p>
        </p:txBody>
      </p:sp>
      <p:pic>
        <p:nvPicPr>
          <p:cNvPr id="14" name="Picture 13">
            <a:extLst>
              <a:ext uri="{FF2B5EF4-FFF2-40B4-BE49-F238E27FC236}">
                <a16:creationId xmlns:a16="http://schemas.microsoft.com/office/drawing/2014/main" id="{FBCA9484-B2BD-2998-22C4-FC9EA12C5340}"/>
              </a:ext>
            </a:extLst>
          </p:cNvPr>
          <p:cNvPicPr>
            <a:picLocks noChangeAspect="1"/>
          </p:cNvPicPr>
          <p:nvPr/>
        </p:nvPicPr>
        <p:blipFill>
          <a:blip r:embed="rId3"/>
          <a:stretch>
            <a:fillRect/>
          </a:stretch>
        </p:blipFill>
        <p:spPr>
          <a:xfrm>
            <a:off x="0" y="5515068"/>
            <a:ext cx="12192000" cy="1341537"/>
          </a:xfrm>
          <a:prstGeom prst="rect">
            <a:avLst/>
          </a:prstGeom>
        </p:spPr>
      </p:pic>
      <p:pic>
        <p:nvPicPr>
          <p:cNvPr id="3" name="Picture 2" descr="A group of people sitting around a table&#10;&#10;AI-generated content may be incorrect.">
            <a:extLst>
              <a:ext uri="{FF2B5EF4-FFF2-40B4-BE49-F238E27FC236}">
                <a16:creationId xmlns:a16="http://schemas.microsoft.com/office/drawing/2014/main" id="{66BC3BFA-B12D-2B37-DF04-B2414C1AC87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700770" y="2031632"/>
            <a:ext cx="1288963" cy="961350"/>
          </a:xfrm>
          <a:prstGeom prst="rect">
            <a:avLst/>
          </a:prstGeom>
        </p:spPr>
      </p:pic>
      <p:pic>
        <p:nvPicPr>
          <p:cNvPr id="15" name="Graphic 14">
            <a:extLst>
              <a:ext uri="{FF2B5EF4-FFF2-40B4-BE49-F238E27FC236}">
                <a16:creationId xmlns:a16="http://schemas.microsoft.com/office/drawing/2014/main" id="{7FF4CC78-767B-60AD-3D72-6A20BC76E98B}"/>
              </a:ext>
            </a:extLst>
          </p:cNvPr>
          <p:cNvPicPr>
            <a:picLocks noChangeAspect="1"/>
          </p:cNvPicPr>
          <p:nvPr/>
        </p:nvPicPr>
        <p:blipFill>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tretch>
            <a:fillRect/>
          </a:stretch>
        </p:blipFill>
        <p:spPr>
          <a:xfrm>
            <a:off x="1084492" y="3160799"/>
            <a:ext cx="375741" cy="694644"/>
          </a:xfrm>
          <a:prstGeom prst="rect">
            <a:avLst/>
          </a:prstGeom>
        </p:spPr>
      </p:pic>
      <p:pic>
        <p:nvPicPr>
          <p:cNvPr id="2" name="Picture 1" descr="A young child speaking into a microphone&#10;&#10;AI-generated content may be incorrect.">
            <a:extLst>
              <a:ext uri="{FF2B5EF4-FFF2-40B4-BE49-F238E27FC236}">
                <a16:creationId xmlns:a16="http://schemas.microsoft.com/office/drawing/2014/main" id="{2A884B27-29FD-1FFC-B29E-F5DB6F20423F}"/>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9386505" y="3503820"/>
            <a:ext cx="2533334" cy="1773334"/>
          </a:xfrm>
          <a:prstGeom prst="rect">
            <a:avLst/>
          </a:prstGeom>
        </p:spPr>
      </p:pic>
      <p:pic>
        <p:nvPicPr>
          <p:cNvPr id="4" name="Picture 3" descr="A light bulb with a bright light&#10;&#10;AI-generated content may be incorrect.">
            <a:extLst>
              <a:ext uri="{FF2B5EF4-FFF2-40B4-BE49-F238E27FC236}">
                <a16:creationId xmlns:a16="http://schemas.microsoft.com/office/drawing/2014/main" id="{1DCEBA0E-2F2F-0A0F-D0C6-216711E90755}"/>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flipH="1">
            <a:off x="1084492" y="4411771"/>
            <a:ext cx="393222" cy="524296"/>
          </a:xfrm>
          <a:prstGeom prst="rect">
            <a:avLst/>
          </a:prstGeom>
        </p:spPr>
      </p:pic>
      <p:pic>
        <p:nvPicPr>
          <p:cNvPr id="11" name="Graphic 10">
            <a:extLst>
              <a:ext uri="{FF2B5EF4-FFF2-40B4-BE49-F238E27FC236}">
                <a16:creationId xmlns:a16="http://schemas.microsoft.com/office/drawing/2014/main" id="{D963E802-AF35-D9BF-287C-265F6F53B33C}"/>
              </a:ext>
            </a:extLst>
          </p:cNvPr>
          <p:cNvPicPr>
            <a:picLocks noChangeAspect="1"/>
          </p:cNvPicPr>
          <p:nvPr/>
        </p:nvPicPr>
        <p:blipFill>
          <a:blip r:embed="rId13">
            <a:extLst>
              <a:ext uri="{96DAC541-7B7A-43D3-8B79-37D633B846F1}">
                <asvg:svgBlip xmlns:asvg="http://schemas.microsoft.com/office/drawing/2016/SVG/main" r:embed="rId14"/>
              </a:ext>
              <a:ext uri="{837473B0-CC2E-450A-ABE3-18F120FF3D39}">
                <a1611:picAttrSrcUrl xmlns:a1611="http://schemas.microsoft.com/office/drawing/2016/11/main" r:id="rId15"/>
              </a:ext>
            </a:extLst>
          </a:blip>
          <a:stretch>
            <a:fillRect/>
          </a:stretch>
        </p:blipFill>
        <p:spPr>
          <a:xfrm>
            <a:off x="2424445" y="214912"/>
            <a:ext cx="941440" cy="940337"/>
          </a:xfrm>
          <a:prstGeom prst="rect">
            <a:avLst/>
          </a:prstGeom>
        </p:spPr>
      </p:pic>
    </p:spTree>
    <p:extLst>
      <p:ext uri="{BB962C8B-B14F-4D97-AF65-F5344CB8AC3E}">
        <p14:creationId xmlns:p14="http://schemas.microsoft.com/office/powerpoint/2010/main" val="401092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910BC39-87D8-B791-0686-69F50A383650}"/>
            </a:ext>
          </a:extLst>
        </p:cNvPr>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454B632C-D9D2-8ADB-EE5F-CD92F4B2E147}"/>
              </a:ext>
            </a:extLst>
          </p:cNvPr>
          <p:cNvPicPr>
            <a:picLocks noChangeAspect="1"/>
          </p:cNvPicPr>
          <p:nvPr/>
        </p:nvPicPr>
        <p:blipFill>
          <a:blip r:embed="rId2"/>
          <a:stretch>
            <a:fillRect/>
          </a:stretch>
        </p:blipFill>
        <p:spPr>
          <a:xfrm>
            <a:off x="0" y="-120772"/>
            <a:ext cx="12192000" cy="6978772"/>
          </a:xfrm>
          <a:prstGeom prst="rect">
            <a:avLst/>
          </a:prstGeom>
          <a:solidFill>
            <a:schemeClr val="tx1"/>
          </a:solidFill>
        </p:spPr>
      </p:pic>
      <p:sp>
        <p:nvSpPr>
          <p:cNvPr id="16" name="Title 15">
            <a:extLst>
              <a:ext uri="{FF2B5EF4-FFF2-40B4-BE49-F238E27FC236}">
                <a16:creationId xmlns:a16="http://schemas.microsoft.com/office/drawing/2014/main" id="{EF566F28-3CCB-A8DA-1898-B0691A77C8B6}"/>
              </a:ext>
            </a:extLst>
          </p:cNvPr>
          <p:cNvSpPr>
            <a:spLocks noGrp="1"/>
          </p:cNvSpPr>
          <p:nvPr>
            <p:ph type="title" idx="4294967295"/>
          </p:nvPr>
        </p:nvSpPr>
        <p:spPr>
          <a:xfrm>
            <a:off x="129757" y="22215"/>
            <a:ext cx="11254811" cy="1655180"/>
          </a:xfrm>
        </p:spPr>
        <p:txBody>
          <a:bodyPr>
            <a:normAutofit fontScale="90000"/>
          </a:bodyPr>
          <a:lstStyle/>
          <a:p>
            <a:pPr algn="ctr"/>
            <a:r>
              <a:rPr lang="en-GB" sz="5000" kern="100">
                <a:solidFill>
                  <a:schemeClr val="bg1"/>
                </a:solidFill>
                <a:effectLst/>
                <a:latin typeface="Aptos Black" panose="020B0004020202020204" pitchFamily="34" charset="0"/>
                <a:ea typeface="Aptos" panose="020B0004020202020204" pitchFamily="34" charset="0"/>
                <a:cs typeface="Times New Roman" panose="02020603050405020304" pitchFamily="18" charset="0"/>
              </a:rPr>
              <a:t>COMMUNICATING</a:t>
            </a:r>
            <a:br>
              <a:rPr lang="en-GB" sz="4800" kern="100">
                <a:solidFill>
                  <a:schemeClr val="bg1"/>
                </a:solidFill>
                <a:effectLst/>
                <a:latin typeface="Aptos Black" panose="020B0004020202020204" pitchFamily="34" charset="0"/>
                <a:ea typeface="Aptos" panose="020B0004020202020204" pitchFamily="34" charset="0"/>
                <a:cs typeface="Times New Roman" panose="02020603050405020304" pitchFamily="18" charset="0"/>
              </a:rPr>
            </a:br>
            <a:r>
              <a:rPr lang="en-GB" sz="4800" kern="100">
                <a:solidFill>
                  <a:schemeClr val="bg1"/>
                </a:solidFill>
                <a:effectLst/>
                <a:latin typeface="Aptos Black" panose="020B0004020202020204" pitchFamily="34" charset="0"/>
                <a:ea typeface="Aptos" panose="020B0004020202020204" pitchFamily="34" charset="0"/>
                <a:cs typeface="Times New Roman" panose="02020603050405020304" pitchFamily="18" charset="0"/>
              </a:rPr>
              <a:t>      </a:t>
            </a:r>
            <a:r>
              <a:rPr lang="en-GB" kern="100">
                <a:solidFill>
                  <a:schemeClr val="bg1"/>
                </a:solidFill>
                <a:effectLst/>
                <a:latin typeface="Aptos Black" panose="020B0004020202020204" pitchFamily="34" charset="0"/>
                <a:ea typeface="Aptos" panose="020B0004020202020204" pitchFamily="34" charset="0"/>
                <a:cs typeface="Times New Roman" panose="02020603050405020304" pitchFamily="18" charset="0"/>
              </a:rPr>
              <a:t>How do I take a speech from page to stage?</a:t>
            </a:r>
            <a:endParaRPr lang="en-JE">
              <a:solidFill>
                <a:schemeClr val="bg1"/>
              </a:solidFill>
              <a:latin typeface="Bierstadt" panose="020B0004020202020204" pitchFamily="34" charset="0"/>
            </a:endParaRPr>
          </a:p>
        </p:txBody>
      </p:sp>
      <p:sp>
        <p:nvSpPr>
          <p:cNvPr id="9" name="Content Placeholder 8">
            <a:extLst>
              <a:ext uri="{FF2B5EF4-FFF2-40B4-BE49-F238E27FC236}">
                <a16:creationId xmlns:a16="http://schemas.microsoft.com/office/drawing/2014/main" id="{E9684177-85BF-1231-CD9B-46ED904E97DE}"/>
              </a:ext>
            </a:extLst>
          </p:cNvPr>
          <p:cNvSpPr>
            <a:spLocks noGrp="1"/>
          </p:cNvSpPr>
          <p:nvPr>
            <p:ph sz="half" idx="2"/>
          </p:nvPr>
        </p:nvSpPr>
        <p:spPr>
          <a:xfrm>
            <a:off x="3420533" y="1660461"/>
            <a:ext cx="8836346" cy="5220844"/>
          </a:xfrm>
        </p:spPr>
        <p:txBody>
          <a:bodyPr>
            <a:normAutofit lnSpcReduction="10000"/>
          </a:bodyPr>
          <a:lstStyle/>
          <a:p>
            <a:pPr marL="0" indent="0">
              <a:buNone/>
            </a:pPr>
            <a:r>
              <a:rPr lang="en-GB" sz="2400" dirty="0">
                <a:solidFill>
                  <a:schemeClr val="accent5">
                    <a:lumMod val="20000"/>
                    <a:lumOff val="80000"/>
                  </a:schemeClr>
                </a:solidFill>
                <a:latin typeface="Aptos ExtraBold" panose="020B0004020202020204" pitchFamily="34" charset="0"/>
              </a:rPr>
              <a:t>Volume</a:t>
            </a:r>
          </a:p>
          <a:p>
            <a:pPr marL="0" indent="0">
              <a:buNone/>
            </a:pPr>
            <a:r>
              <a:rPr lang="en-GB" sz="2400" dirty="0">
                <a:latin typeface="Aptos SemiBold" panose="020B0004020202020204" pitchFamily="34" charset="0"/>
              </a:rPr>
              <a:t>Projecting your voice to the back of the room but not shouting.</a:t>
            </a:r>
          </a:p>
          <a:p>
            <a:pPr marL="0" indent="0">
              <a:buNone/>
            </a:pPr>
            <a:r>
              <a:rPr lang="en-GB" sz="2400" dirty="0">
                <a:solidFill>
                  <a:schemeClr val="accent5">
                    <a:lumMod val="20000"/>
                    <a:lumOff val="80000"/>
                  </a:schemeClr>
                </a:solidFill>
                <a:latin typeface="Aptos ExtraBold" panose="020B0004020202020204" pitchFamily="34" charset="0"/>
              </a:rPr>
              <a:t>Pace </a:t>
            </a:r>
          </a:p>
          <a:p>
            <a:pPr marL="0" indent="0">
              <a:buNone/>
            </a:pPr>
            <a:r>
              <a:rPr lang="en-GB" sz="2400" dirty="0">
                <a:latin typeface="Aptos SemiBold" panose="020B0004020202020204" pitchFamily="34" charset="0"/>
              </a:rPr>
              <a:t>Varying your speed for message and mood but never rushing.</a:t>
            </a:r>
          </a:p>
          <a:p>
            <a:pPr marL="0" indent="0">
              <a:buNone/>
            </a:pPr>
            <a:r>
              <a:rPr lang="en-GB" sz="2400" dirty="0">
                <a:solidFill>
                  <a:schemeClr val="accent5">
                    <a:lumMod val="20000"/>
                    <a:lumOff val="80000"/>
                  </a:schemeClr>
                </a:solidFill>
                <a:latin typeface="Aptos ExtraBold" panose="020B0004020202020204" pitchFamily="34" charset="0"/>
              </a:rPr>
              <a:t>Pause</a:t>
            </a:r>
          </a:p>
          <a:p>
            <a:pPr marL="0" indent="0">
              <a:buNone/>
            </a:pPr>
            <a:r>
              <a:rPr lang="en-GB" sz="2400" dirty="0">
                <a:latin typeface="Aptos SemiBold" panose="020B0004020202020204" pitchFamily="34" charset="0"/>
              </a:rPr>
              <a:t>Leaving a short, purposeful gap to let a point sink in.</a:t>
            </a:r>
          </a:p>
          <a:p>
            <a:pPr marL="0" indent="0">
              <a:buNone/>
            </a:pPr>
            <a:r>
              <a:rPr lang="en-GB" sz="2400" dirty="0">
                <a:solidFill>
                  <a:schemeClr val="accent5">
                    <a:lumMod val="20000"/>
                    <a:lumOff val="80000"/>
                  </a:schemeClr>
                </a:solidFill>
                <a:latin typeface="Aptos ExtraBold" panose="020B0004020202020204" pitchFamily="34" charset="0"/>
              </a:rPr>
              <a:t>Fluency</a:t>
            </a:r>
            <a:endParaRPr lang="en-GB" sz="2400" dirty="0">
              <a:solidFill>
                <a:schemeClr val="accent5">
                  <a:lumMod val="20000"/>
                  <a:lumOff val="80000"/>
                </a:schemeClr>
              </a:solidFill>
              <a:latin typeface="Aptos SemiBold" panose="020B0004020202020204" pitchFamily="34" charset="0"/>
            </a:endParaRPr>
          </a:p>
          <a:p>
            <a:pPr marL="0" indent="0">
              <a:buNone/>
            </a:pPr>
            <a:r>
              <a:rPr lang="en-GB" sz="2400" dirty="0">
                <a:latin typeface="Aptos SemiBold" panose="020B0004020202020204" pitchFamily="34" charset="0"/>
              </a:rPr>
              <a:t>Speaking continuously, without hesitance or ‘ums’ and ‘</a:t>
            </a:r>
            <a:r>
              <a:rPr lang="en-GB" sz="2400" dirty="0" err="1">
                <a:latin typeface="Aptos SemiBold" panose="020B0004020202020204" pitchFamily="34" charset="0"/>
              </a:rPr>
              <a:t>ers</a:t>
            </a:r>
            <a:r>
              <a:rPr lang="en-GB" sz="2400" dirty="0">
                <a:latin typeface="Aptos SemiBold" panose="020B0004020202020204" pitchFamily="34" charset="0"/>
              </a:rPr>
              <a:t>’.</a:t>
            </a:r>
          </a:p>
          <a:p>
            <a:pPr marL="0" indent="0">
              <a:buNone/>
            </a:pPr>
            <a:r>
              <a:rPr lang="en-GB" sz="2400" dirty="0">
                <a:solidFill>
                  <a:schemeClr val="accent5">
                    <a:lumMod val="20000"/>
                    <a:lumOff val="80000"/>
                  </a:schemeClr>
                </a:solidFill>
                <a:latin typeface="Aptos ExtraBold" panose="020B0004020202020204" pitchFamily="34" charset="0"/>
              </a:rPr>
              <a:t>Pronunciation and Enunciation</a:t>
            </a:r>
          </a:p>
          <a:p>
            <a:pPr marL="0" indent="0">
              <a:buNone/>
            </a:pPr>
            <a:r>
              <a:rPr lang="en-GB" sz="2400" dirty="0">
                <a:latin typeface="Aptos SemiBold" panose="020B0004020202020204" pitchFamily="34" charset="0"/>
              </a:rPr>
              <a:t>Saying words correctly and clearly to ensure understanding.</a:t>
            </a:r>
          </a:p>
          <a:p>
            <a:pPr marL="0" indent="0">
              <a:buNone/>
            </a:pPr>
            <a:r>
              <a:rPr lang="en-GB" sz="2400" dirty="0">
                <a:solidFill>
                  <a:schemeClr val="accent5">
                    <a:lumMod val="20000"/>
                    <a:lumOff val="80000"/>
                  </a:schemeClr>
                </a:solidFill>
                <a:latin typeface="Aptos ExtraBold" panose="020B0004020202020204" pitchFamily="34" charset="0"/>
              </a:rPr>
              <a:t>Intonation</a:t>
            </a:r>
          </a:p>
          <a:p>
            <a:pPr marL="0" indent="0">
              <a:buNone/>
            </a:pPr>
            <a:r>
              <a:rPr lang="en-GB" sz="2400" dirty="0">
                <a:latin typeface="Aptos SemiBold" panose="020B0004020202020204" pitchFamily="34" charset="0"/>
              </a:rPr>
              <a:t>Varying your pitch and tone to create expression and meaning. </a:t>
            </a:r>
          </a:p>
          <a:p>
            <a:pPr marL="0" indent="0">
              <a:buNone/>
            </a:pPr>
            <a:endParaRPr lang="en-GB" sz="2400" dirty="0">
              <a:latin typeface="Aptos SemiBold" panose="020B0004020202020204" pitchFamily="34" charset="0"/>
            </a:endParaRPr>
          </a:p>
          <a:p>
            <a:pPr marL="0" indent="0">
              <a:buNone/>
            </a:pPr>
            <a:endParaRPr lang="en-JE" dirty="0">
              <a:latin typeface="Aptos SemiBold" panose="020B0004020202020204" pitchFamily="34" charset="0"/>
            </a:endParaRPr>
          </a:p>
        </p:txBody>
      </p:sp>
      <p:sp>
        <p:nvSpPr>
          <p:cNvPr id="11" name="Content Placeholder 10">
            <a:extLst>
              <a:ext uri="{FF2B5EF4-FFF2-40B4-BE49-F238E27FC236}">
                <a16:creationId xmlns:a16="http://schemas.microsoft.com/office/drawing/2014/main" id="{D0CDB45E-1B99-E964-5E8A-353A3B382B1C}"/>
              </a:ext>
            </a:extLst>
          </p:cNvPr>
          <p:cNvSpPr>
            <a:spLocks noGrp="1"/>
          </p:cNvSpPr>
          <p:nvPr>
            <p:ph sz="half" idx="1"/>
          </p:nvPr>
        </p:nvSpPr>
        <p:spPr>
          <a:xfrm>
            <a:off x="117778" y="1660461"/>
            <a:ext cx="3290775" cy="5037667"/>
          </a:xfrm>
        </p:spPr>
        <p:txBody>
          <a:bodyPr>
            <a:normAutofit/>
          </a:bodyPr>
          <a:lstStyle/>
          <a:p>
            <a:pPr marL="0" indent="0">
              <a:buNone/>
            </a:pPr>
            <a:r>
              <a:rPr lang="en-GB" b="1">
                <a:latin typeface="Aptos Black" panose="020B0004020202020204" pitchFamily="34" charset="0"/>
              </a:rPr>
              <a:t>How is your VOICE used to convey meaning, mood and message?</a:t>
            </a:r>
          </a:p>
          <a:p>
            <a:pPr marL="0" indent="0">
              <a:buNone/>
            </a:pPr>
            <a:endParaRPr lang="en-JE" sz="4000" b="1">
              <a:latin typeface="Aptos Black" panose="020B0004020202020204" pitchFamily="34" charset="0"/>
            </a:endParaRPr>
          </a:p>
        </p:txBody>
      </p:sp>
      <p:sp>
        <p:nvSpPr>
          <p:cNvPr id="2" name="TextBox 1">
            <a:extLst>
              <a:ext uri="{FF2B5EF4-FFF2-40B4-BE49-F238E27FC236}">
                <a16:creationId xmlns:a16="http://schemas.microsoft.com/office/drawing/2014/main" id="{2AF6165C-B95C-9B1F-9757-9AB6F960160E}"/>
              </a:ext>
            </a:extLst>
          </p:cNvPr>
          <p:cNvSpPr txBox="1"/>
          <p:nvPr/>
        </p:nvSpPr>
        <p:spPr>
          <a:xfrm>
            <a:off x="5212935" y="394815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E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60374B5-5D47-5D6B-3D20-BF4759205115}"/>
              </a:ext>
            </a:extLst>
          </p:cNvPr>
          <p:cNvSpPr txBox="1"/>
          <p:nvPr/>
        </p:nvSpPr>
        <p:spPr>
          <a:xfrm>
            <a:off x="5208731" y="373451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EFFFF"/>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BDA7F614-1807-DAB6-C260-277B80B2461C}"/>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flipH="1">
            <a:off x="194267" y="3618500"/>
            <a:ext cx="2914440" cy="2494433"/>
          </a:xfrm>
          <a:prstGeom prst="rect">
            <a:avLst/>
          </a:prstGeom>
        </p:spPr>
      </p:pic>
      <p:pic>
        <p:nvPicPr>
          <p:cNvPr id="6" name="Graphic 5">
            <a:extLst>
              <a:ext uri="{FF2B5EF4-FFF2-40B4-BE49-F238E27FC236}">
                <a16:creationId xmlns:a16="http://schemas.microsoft.com/office/drawing/2014/main" id="{6630DB5D-4BC9-CF1A-9AB6-111894F2E64D}"/>
              </a:ext>
            </a:extLst>
          </p:cNvPr>
          <p:cNvPicPr>
            <a:picLocks noChangeAspect="1"/>
          </p:cNvPicPr>
          <p:nvPr/>
        </p:nvPicPr>
        <p:blipFill>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tretch>
            <a:fillRect/>
          </a:stretch>
        </p:blipFill>
        <p:spPr>
          <a:xfrm>
            <a:off x="64878" y="310658"/>
            <a:ext cx="869837" cy="868818"/>
          </a:xfrm>
          <a:prstGeom prst="rect">
            <a:avLst/>
          </a:prstGeom>
        </p:spPr>
      </p:pic>
    </p:spTree>
    <p:extLst>
      <p:ext uri="{BB962C8B-B14F-4D97-AF65-F5344CB8AC3E}">
        <p14:creationId xmlns:p14="http://schemas.microsoft.com/office/powerpoint/2010/main" val="1160920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BAB5408-E515-BF4E-B4E9-A62D8B948B6A}"/>
            </a:ext>
          </a:extLst>
        </p:cNvPr>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2ED82312-1137-229A-8E46-B59BF7CDB1F2}"/>
              </a:ext>
            </a:extLst>
          </p:cNvPr>
          <p:cNvPicPr>
            <a:picLocks noChangeAspect="1"/>
          </p:cNvPicPr>
          <p:nvPr/>
        </p:nvPicPr>
        <p:blipFill>
          <a:blip r:embed="rId2"/>
          <a:stretch>
            <a:fillRect/>
          </a:stretch>
        </p:blipFill>
        <p:spPr>
          <a:xfrm>
            <a:off x="0" y="-142987"/>
            <a:ext cx="12192000" cy="6978772"/>
          </a:xfrm>
          <a:prstGeom prst="rect">
            <a:avLst/>
          </a:prstGeom>
        </p:spPr>
      </p:pic>
      <p:sp>
        <p:nvSpPr>
          <p:cNvPr id="16" name="Title 15">
            <a:extLst>
              <a:ext uri="{FF2B5EF4-FFF2-40B4-BE49-F238E27FC236}">
                <a16:creationId xmlns:a16="http://schemas.microsoft.com/office/drawing/2014/main" id="{18912864-643F-A7A9-676D-BA2266A23F0C}"/>
              </a:ext>
            </a:extLst>
          </p:cNvPr>
          <p:cNvSpPr>
            <a:spLocks noGrp="1"/>
          </p:cNvSpPr>
          <p:nvPr>
            <p:ph type="title" idx="4294967295"/>
          </p:nvPr>
        </p:nvSpPr>
        <p:spPr>
          <a:xfrm>
            <a:off x="1" y="22215"/>
            <a:ext cx="11384568" cy="1655180"/>
          </a:xfrm>
        </p:spPr>
        <p:txBody>
          <a:bodyPr>
            <a:normAutofit fontScale="90000"/>
          </a:bodyPr>
          <a:lstStyle/>
          <a:p>
            <a:pPr algn="ctr"/>
            <a:r>
              <a:rPr lang="en-GB" sz="5000" kern="100">
                <a:solidFill>
                  <a:schemeClr val="bg1"/>
                </a:solidFill>
                <a:effectLst/>
                <a:latin typeface="Aptos Black" panose="020B0004020202020204" pitchFamily="34" charset="0"/>
                <a:ea typeface="Aptos" panose="020B0004020202020204" pitchFamily="34" charset="0"/>
                <a:cs typeface="Times New Roman" panose="02020603050405020304" pitchFamily="18" charset="0"/>
              </a:rPr>
              <a:t>COMMUNICATING</a:t>
            </a:r>
            <a:br>
              <a:rPr lang="en-GB" sz="4800" kern="100">
                <a:solidFill>
                  <a:schemeClr val="bg1"/>
                </a:solidFill>
                <a:effectLst/>
                <a:latin typeface="Aptos Black" panose="020B0004020202020204" pitchFamily="34" charset="0"/>
                <a:ea typeface="Aptos" panose="020B0004020202020204" pitchFamily="34" charset="0"/>
                <a:cs typeface="Times New Roman" panose="02020603050405020304" pitchFamily="18" charset="0"/>
              </a:rPr>
            </a:br>
            <a:r>
              <a:rPr lang="en-GB" sz="4800" kern="100">
                <a:solidFill>
                  <a:schemeClr val="bg1"/>
                </a:solidFill>
                <a:effectLst/>
                <a:latin typeface="Aptos Black" panose="020B0004020202020204" pitchFamily="34" charset="0"/>
                <a:ea typeface="Aptos" panose="020B0004020202020204" pitchFamily="34" charset="0"/>
                <a:cs typeface="Times New Roman" panose="02020603050405020304" pitchFamily="18" charset="0"/>
              </a:rPr>
              <a:t>        </a:t>
            </a:r>
            <a:r>
              <a:rPr lang="en-GB" kern="100">
                <a:solidFill>
                  <a:schemeClr val="bg1"/>
                </a:solidFill>
                <a:effectLst/>
                <a:latin typeface="Aptos Black" panose="020B0004020202020204" pitchFamily="34" charset="0"/>
                <a:ea typeface="Aptos" panose="020B0004020202020204" pitchFamily="34" charset="0"/>
                <a:cs typeface="Times New Roman" panose="02020603050405020304" pitchFamily="18" charset="0"/>
              </a:rPr>
              <a:t>How do I take a speech from page to stage?</a:t>
            </a:r>
            <a:endParaRPr lang="en-JE">
              <a:solidFill>
                <a:schemeClr val="bg1"/>
              </a:solidFill>
              <a:latin typeface="Bierstadt" panose="020B0004020202020204" pitchFamily="34" charset="0"/>
            </a:endParaRPr>
          </a:p>
        </p:txBody>
      </p:sp>
      <p:sp>
        <p:nvSpPr>
          <p:cNvPr id="9" name="Content Placeholder 8">
            <a:extLst>
              <a:ext uri="{FF2B5EF4-FFF2-40B4-BE49-F238E27FC236}">
                <a16:creationId xmlns:a16="http://schemas.microsoft.com/office/drawing/2014/main" id="{99D0DBA1-277A-3D8B-B8CB-F9E2020EF204}"/>
              </a:ext>
            </a:extLst>
          </p:cNvPr>
          <p:cNvSpPr>
            <a:spLocks noGrp="1"/>
          </p:cNvSpPr>
          <p:nvPr>
            <p:ph sz="half" idx="2"/>
          </p:nvPr>
        </p:nvSpPr>
        <p:spPr>
          <a:xfrm>
            <a:off x="3979333" y="1820333"/>
            <a:ext cx="7603067" cy="4847025"/>
          </a:xfrm>
        </p:spPr>
        <p:txBody>
          <a:bodyPr>
            <a:normAutofit fontScale="92500" lnSpcReduction="10000"/>
          </a:bodyPr>
          <a:lstStyle/>
          <a:p>
            <a:pPr marL="0" indent="0">
              <a:buNone/>
            </a:pPr>
            <a:r>
              <a:rPr lang="en-GB">
                <a:solidFill>
                  <a:schemeClr val="accent5">
                    <a:lumMod val="20000"/>
                    <a:lumOff val="80000"/>
                  </a:schemeClr>
                </a:solidFill>
                <a:latin typeface="Aptos ExtraBold" panose="020B0004020202020204" pitchFamily="34" charset="0"/>
              </a:rPr>
              <a:t>Expression</a:t>
            </a:r>
          </a:p>
          <a:p>
            <a:pPr marL="0" indent="0">
              <a:buNone/>
            </a:pPr>
            <a:r>
              <a:rPr lang="en-GB">
                <a:latin typeface="Aptos SemiBold" panose="020B0004020202020204" pitchFamily="34" charset="0"/>
              </a:rPr>
              <a:t>Changing your facial expression to convey </a:t>
            </a:r>
          </a:p>
          <a:p>
            <a:pPr marL="0" indent="0">
              <a:buNone/>
            </a:pPr>
            <a:r>
              <a:rPr lang="en-GB">
                <a:latin typeface="Aptos SemiBold" panose="020B0004020202020204" pitchFamily="34" charset="0"/>
              </a:rPr>
              <a:t>mood and meaning. </a:t>
            </a:r>
          </a:p>
          <a:p>
            <a:pPr marL="0" indent="0">
              <a:buNone/>
            </a:pPr>
            <a:r>
              <a:rPr lang="en-GB">
                <a:latin typeface="Aptos SemiBold" panose="020B0004020202020204" pitchFamily="34" charset="0"/>
              </a:rPr>
              <a:t>E.g. By raising one or both eyebrows, furrowing </a:t>
            </a:r>
          </a:p>
          <a:p>
            <a:pPr marL="0" indent="0">
              <a:buNone/>
            </a:pPr>
            <a:r>
              <a:rPr lang="en-GB">
                <a:latin typeface="Aptos SemiBold" panose="020B0004020202020204" pitchFamily="34" charset="0"/>
              </a:rPr>
              <a:t>your brow, widening or narrowing your eyes, </a:t>
            </a:r>
          </a:p>
          <a:p>
            <a:pPr marL="0" indent="0">
              <a:buNone/>
            </a:pPr>
            <a:r>
              <a:rPr lang="en-GB">
                <a:latin typeface="Aptos SemiBold" panose="020B0004020202020204" pitchFamily="34" charset="0"/>
              </a:rPr>
              <a:t>wrinkling your nose, smiling or frowning.</a:t>
            </a:r>
          </a:p>
          <a:p>
            <a:pPr marL="0" indent="0">
              <a:buNone/>
            </a:pPr>
            <a:endParaRPr lang="en-GB" sz="900">
              <a:latin typeface="Aptos SemiBold" panose="020B0004020202020204" pitchFamily="34" charset="0"/>
            </a:endParaRPr>
          </a:p>
          <a:p>
            <a:pPr marL="0" indent="0">
              <a:buNone/>
            </a:pPr>
            <a:r>
              <a:rPr lang="en-GB">
                <a:solidFill>
                  <a:schemeClr val="accent5">
                    <a:lumMod val="20000"/>
                    <a:lumOff val="80000"/>
                  </a:schemeClr>
                </a:solidFill>
                <a:latin typeface="Aptos ExtraBold" panose="020B0004020202020204" pitchFamily="34" charset="0"/>
              </a:rPr>
              <a:t>Eye Contact</a:t>
            </a:r>
          </a:p>
          <a:p>
            <a:pPr marL="0" indent="0">
              <a:buNone/>
            </a:pPr>
            <a:r>
              <a:rPr lang="en-GB">
                <a:latin typeface="Aptos SemiBold" panose="020B0004020202020204" pitchFamily="34" charset="0"/>
              </a:rPr>
              <a:t>Raising your eyes to look at your audience and </a:t>
            </a:r>
          </a:p>
          <a:p>
            <a:pPr marL="0" indent="0">
              <a:buNone/>
            </a:pPr>
            <a:r>
              <a:rPr lang="en-GB">
                <a:latin typeface="Aptos SemiBold" panose="020B0004020202020204" pitchFamily="34" charset="0"/>
              </a:rPr>
              <a:t>moving them around the audience rather than </a:t>
            </a:r>
          </a:p>
          <a:p>
            <a:pPr marL="0" indent="0">
              <a:buNone/>
            </a:pPr>
            <a:r>
              <a:rPr lang="en-GB">
                <a:latin typeface="Aptos SemiBold" panose="020B0004020202020204" pitchFamily="34" charset="0"/>
              </a:rPr>
              <a:t>looking down or staring at one fixed point.</a:t>
            </a:r>
          </a:p>
          <a:p>
            <a:pPr marL="0" indent="0">
              <a:buNone/>
            </a:pPr>
            <a:endParaRPr lang="en-JE">
              <a:latin typeface="Aptos SemiBold" panose="020B0004020202020204" pitchFamily="34" charset="0"/>
            </a:endParaRPr>
          </a:p>
        </p:txBody>
      </p:sp>
      <p:sp>
        <p:nvSpPr>
          <p:cNvPr id="11" name="Content Placeholder 10">
            <a:extLst>
              <a:ext uri="{FF2B5EF4-FFF2-40B4-BE49-F238E27FC236}">
                <a16:creationId xmlns:a16="http://schemas.microsoft.com/office/drawing/2014/main" id="{DFDCA3BA-B3A1-C0F8-C689-F266FD08F6C3}"/>
              </a:ext>
            </a:extLst>
          </p:cNvPr>
          <p:cNvSpPr>
            <a:spLocks noGrp="1"/>
          </p:cNvSpPr>
          <p:nvPr>
            <p:ph sz="half" idx="1"/>
          </p:nvPr>
        </p:nvSpPr>
        <p:spPr>
          <a:xfrm>
            <a:off x="344279" y="1803448"/>
            <a:ext cx="3290775" cy="5037667"/>
          </a:xfrm>
        </p:spPr>
        <p:txBody>
          <a:bodyPr>
            <a:normAutofit/>
          </a:bodyPr>
          <a:lstStyle/>
          <a:p>
            <a:pPr marL="0" indent="0">
              <a:buNone/>
            </a:pPr>
            <a:r>
              <a:rPr lang="en-GB" sz="3000" b="1">
                <a:latin typeface="Aptos Black" panose="020B0004020202020204" pitchFamily="34" charset="0"/>
              </a:rPr>
              <a:t>How is your FACE used to convey meaning, mood and message?</a:t>
            </a:r>
          </a:p>
          <a:p>
            <a:pPr marL="0" indent="0">
              <a:buNone/>
            </a:pPr>
            <a:endParaRPr lang="en-JE" sz="4000" b="1">
              <a:latin typeface="Aptos Black" panose="020B0004020202020204" pitchFamily="34" charset="0"/>
            </a:endParaRPr>
          </a:p>
        </p:txBody>
      </p:sp>
      <p:sp>
        <p:nvSpPr>
          <p:cNvPr id="2" name="TextBox 1">
            <a:extLst>
              <a:ext uri="{FF2B5EF4-FFF2-40B4-BE49-F238E27FC236}">
                <a16:creationId xmlns:a16="http://schemas.microsoft.com/office/drawing/2014/main" id="{783B4746-4832-BB19-4178-75FEDAB065D5}"/>
              </a:ext>
            </a:extLst>
          </p:cNvPr>
          <p:cNvSpPr txBox="1"/>
          <p:nvPr/>
        </p:nvSpPr>
        <p:spPr>
          <a:xfrm>
            <a:off x="5212935" y="394815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E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C1C4D83-BE7B-B01C-3E51-D677ED62A119}"/>
              </a:ext>
            </a:extLst>
          </p:cNvPr>
          <p:cNvSpPr txBox="1"/>
          <p:nvPr/>
        </p:nvSpPr>
        <p:spPr>
          <a:xfrm>
            <a:off x="5208731" y="373451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EFFFF"/>
              </a:solidFill>
              <a:effectLst/>
              <a:uLnTx/>
              <a:uFillTx/>
              <a:latin typeface="Calibri" panose="020F0502020204030204"/>
              <a:ea typeface="+mn-ea"/>
              <a:cs typeface="+mn-cs"/>
            </a:endParaRPr>
          </a:p>
        </p:txBody>
      </p:sp>
      <p:pic>
        <p:nvPicPr>
          <p:cNvPr id="7" name="Picture 6" descr="A collage of a person making different expressions&#10;&#10;AI-generated content may be incorrect.">
            <a:extLst>
              <a:ext uri="{FF2B5EF4-FFF2-40B4-BE49-F238E27FC236}">
                <a16:creationId xmlns:a16="http://schemas.microsoft.com/office/drawing/2014/main" id="{D6B94980-0C35-2EE3-BA92-6F6879C76D5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42227" y="3641379"/>
            <a:ext cx="2822913" cy="2822913"/>
          </a:xfrm>
          <a:prstGeom prst="rect">
            <a:avLst/>
          </a:prstGeom>
        </p:spPr>
      </p:pic>
      <p:sp>
        <p:nvSpPr>
          <p:cNvPr id="8" name="TextBox 7">
            <a:extLst>
              <a:ext uri="{FF2B5EF4-FFF2-40B4-BE49-F238E27FC236}">
                <a16:creationId xmlns:a16="http://schemas.microsoft.com/office/drawing/2014/main" id="{C8CCDB38-DAFD-5B00-2DFB-DFE3808C5320}"/>
              </a:ext>
            </a:extLst>
          </p:cNvPr>
          <p:cNvSpPr txBox="1"/>
          <p:nvPr/>
        </p:nvSpPr>
        <p:spPr>
          <a:xfrm>
            <a:off x="2667000" y="6858000"/>
            <a:ext cx="6858000" cy="230832"/>
          </a:xfrm>
          <a:prstGeom prst="rect">
            <a:avLst/>
          </a:prstGeom>
          <a:noFill/>
        </p:spPr>
        <p:txBody>
          <a:bodyPr wrap="square" rtlCol="0">
            <a:spAutoFit/>
          </a:bodyPr>
          <a:lstStyle/>
          <a:p>
            <a:r>
              <a:rPr lang="en-GB" sz="900">
                <a:hlinkClick r:id="rId4" tooltip="https://www.deviantart.com/alberto091/art/Expressive-Faces-368193905"/>
              </a:rPr>
              <a:t>This Photo</a:t>
            </a:r>
            <a:r>
              <a:rPr lang="en-GB" sz="900"/>
              <a:t> by Unknown Author is licensed under </a:t>
            </a:r>
            <a:r>
              <a:rPr lang="en-GB" sz="900">
                <a:hlinkClick r:id="rId5" tooltip="https://creativecommons.org/licenses/by-nc-nd/3.0/"/>
              </a:rPr>
              <a:t>CC BY-NC-ND</a:t>
            </a:r>
            <a:endParaRPr lang="en-GB" sz="900"/>
          </a:p>
        </p:txBody>
      </p:sp>
      <p:pic>
        <p:nvPicPr>
          <p:cNvPr id="6" name="Graphic 5">
            <a:extLst>
              <a:ext uri="{FF2B5EF4-FFF2-40B4-BE49-F238E27FC236}">
                <a16:creationId xmlns:a16="http://schemas.microsoft.com/office/drawing/2014/main" id="{493E70E8-4F04-C283-CE77-D809B2BCC782}"/>
              </a:ext>
            </a:extLst>
          </p:cNvPr>
          <p:cNvPicPr>
            <a:picLocks noChangeAspect="1"/>
          </p:cNvPicPr>
          <p:nvPr/>
        </p:nvPicPr>
        <p:blipFill>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tretch>
            <a:fillRect/>
          </a:stretch>
        </p:blipFill>
        <p:spPr>
          <a:xfrm>
            <a:off x="64878" y="310658"/>
            <a:ext cx="869837" cy="868818"/>
          </a:xfrm>
          <a:prstGeom prst="rect">
            <a:avLst/>
          </a:prstGeom>
        </p:spPr>
      </p:pic>
    </p:spTree>
    <p:extLst>
      <p:ext uri="{BB962C8B-B14F-4D97-AF65-F5344CB8AC3E}">
        <p14:creationId xmlns:p14="http://schemas.microsoft.com/office/powerpoint/2010/main" val="2283833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DB63212-A555-14CB-FB0A-D5664366A59E}"/>
            </a:ext>
          </a:extLst>
        </p:cNvPr>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53BC5DBF-780B-18C5-3488-C9A48D8FCE49}"/>
              </a:ext>
            </a:extLst>
          </p:cNvPr>
          <p:cNvPicPr>
            <a:picLocks noChangeAspect="1"/>
          </p:cNvPicPr>
          <p:nvPr/>
        </p:nvPicPr>
        <p:blipFill>
          <a:blip r:embed="rId2"/>
          <a:stretch>
            <a:fillRect/>
          </a:stretch>
        </p:blipFill>
        <p:spPr>
          <a:xfrm>
            <a:off x="0" y="-142987"/>
            <a:ext cx="12192000" cy="6978772"/>
          </a:xfrm>
          <a:prstGeom prst="rect">
            <a:avLst/>
          </a:prstGeom>
        </p:spPr>
      </p:pic>
      <p:sp>
        <p:nvSpPr>
          <p:cNvPr id="16" name="Title 15">
            <a:extLst>
              <a:ext uri="{FF2B5EF4-FFF2-40B4-BE49-F238E27FC236}">
                <a16:creationId xmlns:a16="http://schemas.microsoft.com/office/drawing/2014/main" id="{4C1A3F9F-0771-D1CB-C45C-AE7F1258A450}"/>
              </a:ext>
            </a:extLst>
          </p:cNvPr>
          <p:cNvSpPr>
            <a:spLocks noGrp="1"/>
          </p:cNvSpPr>
          <p:nvPr>
            <p:ph type="title" idx="4294967295"/>
          </p:nvPr>
        </p:nvSpPr>
        <p:spPr>
          <a:xfrm>
            <a:off x="1" y="22215"/>
            <a:ext cx="11384568" cy="1655180"/>
          </a:xfrm>
        </p:spPr>
        <p:txBody>
          <a:bodyPr>
            <a:normAutofit fontScale="90000"/>
          </a:bodyPr>
          <a:lstStyle/>
          <a:p>
            <a:pPr algn="ctr"/>
            <a:r>
              <a:rPr lang="en-GB" sz="5000" kern="100">
                <a:solidFill>
                  <a:schemeClr val="bg1"/>
                </a:solidFill>
                <a:effectLst/>
                <a:latin typeface="Aptos Black" panose="020B0004020202020204" pitchFamily="34" charset="0"/>
                <a:ea typeface="Aptos" panose="020B0004020202020204" pitchFamily="34" charset="0"/>
                <a:cs typeface="Times New Roman" panose="02020603050405020304" pitchFamily="18" charset="0"/>
              </a:rPr>
              <a:t>COMMUNICATING</a:t>
            </a:r>
            <a:br>
              <a:rPr lang="en-GB" sz="4800" kern="100">
                <a:solidFill>
                  <a:schemeClr val="bg1"/>
                </a:solidFill>
                <a:effectLst/>
                <a:latin typeface="Aptos Black" panose="020B0004020202020204" pitchFamily="34" charset="0"/>
                <a:ea typeface="Aptos" panose="020B0004020202020204" pitchFamily="34" charset="0"/>
                <a:cs typeface="Times New Roman" panose="02020603050405020304" pitchFamily="18" charset="0"/>
              </a:rPr>
            </a:br>
            <a:r>
              <a:rPr lang="en-GB" sz="4800" kern="100">
                <a:solidFill>
                  <a:schemeClr val="bg1"/>
                </a:solidFill>
                <a:effectLst/>
                <a:latin typeface="Aptos Black" panose="020B0004020202020204" pitchFamily="34" charset="0"/>
                <a:ea typeface="Aptos" panose="020B0004020202020204" pitchFamily="34" charset="0"/>
                <a:cs typeface="Times New Roman" panose="02020603050405020304" pitchFamily="18" charset="0"/>
              </a:rPr>
              <a:t>        </a:t>
            </a:r>
            <a:r>
              <a:rPr lang="en-GB" kern="100">
                <a:solidFill>
                  <a:schemeClr val="bg1"/>
                </a:solidFill>
                <a:effectLst/>
                <a:latin typeface="Aptos Black" panose="020B0004020202020204" pitchFamily="34" charset="0"/>
                <a:ea typeface="Aptos" panose="020B0004020202020204" pitchFamily="34" charset="0"/>
                <a:cs typeface="Times New Roman" panose="02020603050405020304" pitchFamily="18" charset="0"/>
              </a:rPr>
              <a:t>How do I take a speech from page to stage?</a:t>
            </a:r>
            <a:endParaRPr lang="en-JE">
              <a:solidFill>
                <a:schemeClr val="bg1"/>
              </a:solidFill>
              <a:latin typeface="Bierstadt" panose="020B0004020202020204" pitchFamily="34" charset="0"/>
            </a:endParaRPr>
          </a:p>
        </p:txBody>
      </p:sp>
      <p:sp>
        <p:nvSpPr>
          <p:cNvPr id="9" name="Content Placeholder 8">
            <a:extLst>
              <a:ext uri="{FF2B5EF4-FFF2-40B4-BE49-F238E27FC236}">
                <a16:creationId xmlns:a16="http://schemas.microsoft.com/office/drawing/2014/main" id="{2ABE386C-460C-EF38-C143-162E5A93EE00}"/>
              </a:ext>
            </a:extLst>
          </p:cNvPr>
          <p:cNvSpPr>
            <a:spLocks noGrp="1"/>
          </p:cNvSpPr>
          <p:nvPr>
            <p:ph sz="half" idx="2"/>
          </p:nvPr>
        </p:nvSpPr>
        <p:spPr>
          <a:xfrm>
            <a:off x="3999023" y="1612807"/>
            <a:ext cx="8130854" cy="5388179"/>
          </a:xfrm>
        </p:spPr>
        <p:txBody>
          <a:bodyPr>
            <a:normAutofit fontScale="92500" lnSpcReduction="10000"/>
          </a:bodyPr>
          <a:lstStyle/>
          <a:p>
            <a:pPr marL="0" indent="0">
              <a:buNone/>
            </a:pPr>
            <a:r>
              <a:rPr lang="en-GB" dirty="0">
                <a:solidFill>
                  <a:schemeClr val="accent5">
                    <a:lumMod val="20000"/>
                    <a:lumOff val="80000"/>
                  </a:schemeClr>
                </a:solidFill>
                <a:latin typeface="Aptos ExtraBold" panose="020B0004020202020204" pitchFamily="34" charset="0"/>
              </a:rPr>
              <a:t>Posture</a:t>
            </a:r>
          </a:p>
          <a:p>
            <a:pPr marL="0" indent="0">
              <a:buNone/>
            </a:pPr>
            <a:r>
              <a:rPr lang="en-GB" dirty="0">
                <a:latin typeface="Aptos SemiBold" panose="020B0004020202020204" pitchFamily="34" charset="0"/>
              </a:rPr>
              <a:t>Standing up straight, shoulders back, head up.</a:t>
            </a:r>
          </a:p>
          <a:p>
            <a:pPr marL="0" indent="0">
              <a:buNone/>
            </a:pPr>
            <a:endParaRPr lang="en-GB" sz="400" dirty="0">
              <a:latin typeface="Aptos SemiBold" panose="020B0004020202020204" pitchFamily="34" charset="0"/>
            </a:endParaRPr>
          </a:p>
          <a:p>
            <a:pPr marL="0" indent="0">
              <a:buNone/>
            </a:pPr>
            <a:r>
              <a:rPr lang="en-GB" dirty="0">
                <a:solidFill>
                  <a:schemeClr val="accent5">
                    <a:lumMod val="20000"/>
                    <a:lumOff val="80000"/>
                  </a:schemeClr>
                </a:solidFill>
                <a:latin typeface="Aptos ExtraBold" panose="020B0004020202020204" pitchFamily="34" charset="0"/>
              </a:rPr>
              <a:t>Stance</a:t>
            </a:r>
          </a:p>
          <a:p>
            <a:pPr marL="0" indent="0">
              <a:buNone/>
            </a:pPr>
            <a:r>
              <a:rPr lang="en-GB" dirty="0">
                <a:latin typeface="Aptos SemiBold" panose="020B0004020202020204" pitchFamily="34" charset="0"/>
              </a:rPr>
              <a:t>Standing in a strong stance with feet firmly </a:t>
            </a:r>
          </a:p>
          <a:p>
            <a:pPr marL="0" indent="0">
              <a:buNone/>
            </a:pPr>
            <a:r>
              <a:rPr lang="en-GB" dirty="0">
                <a:latin typeface="Aptos SemiBold" panose="020B0004020202020204" pitchFamily="34" charset="0"/>
              </a:rPr>
              <a:t>planted. For this speech you would be at a podium </a:t>
            </a:r>
          </a:p>
          <a:p>
            <a:pPr marL="0" indent="0">
              <a:buNone/>
            </a:pPr>
            <a:r>
              <a:rPr lang="en-GB" dirty="0">
                <a:latin typeface="Aptos SemiBold" panose="020B0004020202020204" pitchFamily="34" charset="0"/>
              </a:rPr>
              <a:t>in the States Chamber, so not moving about.</a:t>
            </a:r>
          </a:p>
          <a:p>
            <a:pPr marL="0" indent="0">
              <a:buNone/>
            </a:pPr>
            <a:endParaRPr lang="en-GB" sz="400" dirty="0">
              <a:latin typeface="Aptos SemiBold" panose="020B0004020202020204" pitchFamily="34" charset="0"/>
            </a:endParaRPr>
          </a:p>
          <a:p>
            <a:pPr marL="0" indent="0">
              <a:buNone/>
            </a:pPr>
            <a:r>
              <a:rPr lang="en-GB" dirty="0">
                <a:solidFill>
                  <a:schemeClr val="accent5">
                    <a:lumMod val="20000"/>
                    <a:lumOff val="80000"/>
                  </a:schemeClr>
                </a:solidFill>
                <a:latin typeface="Aptos ExtraBold" panose="020B0004020202020204" pitchFamily="34" charset="0"/>
              </a:rPr>
              <a:t>Gesture</a:t>
            </a:r>
          </a:p>
          <a:p>
            <a:pPr marL="0" indent="0">
              <a:buNone/>
            </a:pPr>
            <a:r>
              <a:rPr lang="en-GB" dirty="0">
                <a:latin typeface="Aptos SemiBold" panose="020B0004020202020204" pitchFamily="34" charset="0"/>
              </a:rPr>
              <a:t>Using gestures where appropriate to add meaning or </a:t>
            </a:r>
          </a:p>
          <a:p>
            <a:pPr marL="0" indent="0">
              <a:buNone/>
            </a:pPr>
            <a:r>
              <a:rPr lang="en-GB" dirty="0">
                <a:latin typeface="Aptos SemiBold" panose="020B0004020202020204" pitchFamily="34" charset="0"/>
              </a:rPr>
              <a:t>emphasise a point e.g. shaking or nodding your  head, </a:t>
            </a:r>
          </a:p>
          <a:p>
            <a:pPr marL="0" indent="0">
              <a:buNone/>
            </a:pPr>
            <a:r>
              <a:rPr lang="en-GB" dirty="0">
                <a:latin typeface="Aptos SemiBold" panose="020B0004020202020204" pitchFamily="34" charset="0"/>
              </a:rPr>
              <a:t>shrugging your shoulders, raising your hands or </a:t>
            </a:r>
          </a:p>
          <a:p>
            <a:pPr marL="0" indent="0">
              <a:buNone/>
            </a:pPr>
            <a:r>
              <a:rPr lang="en-GB" dirty="0">
                <a:latin typeface="Aptos SemiBold" panose="020B0004020202020204" pitchFamily="34" charset="0"/>
              </a:rPr>
              <a:t>pointing.</a:t>
            </a:r>
            <a:endParaRPr lang="en-JE" dirty="0">
              <a:latin typeface="Aptos SemiBold" panose="020B0004020202020204" pitchFamily="34" charset="0"/>
            </a:endParaRPr>
          </a:p>
        </p:txBody>
      </p:sp>
      <p:sp>
        <p:nvSpPr>
          <p:cNvPr id="11" name="Content Placeholder 10">
            <a:extLst>
              <a:ext uri="{FF2B5EF4-FFF2-40B4-BE49-F238E27FC236}">
                <a16:creationId xmlns:a16="http://schemas.microsoft.com/office/drawing/2014/main" id="{7706D7DC-EA23-0263-9D14-52AFF9161416}"/>
              </a:ext>
            </a:extLst>
          </p:cNvPr>
          <p:cNvSpPr>
            <a:spLocks noGrp="1"/>
          </p:cNvSpPr>
          <p:nvPr>
            <p:ph sz="half" idx="1"/>
          </p:nvPr>
        </p:nvSpPr>
        <p:spPr>
          <a:xfrm>
            <a:off x="344279" y="1677396"/>
            <a:ext cx="3372588" cy="5163720"/>
          </a:xfrm>
        </p:spPr>
        <p:txBody>
          <a:bodyPr>
            <a:normAutofit/>
          </a:bodyPr>
          <a:lstStyle/>
          <a:p>
            <a:pPr marL="0" indent="0">
              <a:buNone/>
            </a:pPr>
            <a:r>
              <a:rPr lang="en-GB" sz="3000" b="1">
                <a:latin typeface="Aptos Black" panose="020B0004020202020204" pitchFamily="34" charset="0"/>
              </a:rPr>
              <a:t>How is your BODY used to convey meaning, mood and message?</a:t>
            </a:r>
          </a:p>
          <a:p>
            <a:pPr marL="0" indent="0">
              <a:buNone/>
            </a:pPr>
            <a:endParaRPr lang="en-JE" sz="4000" b="1">
              <a:latin typeface="Aptos Black" panose="020B0004020202020204" pitchFamily="34" charset="0"/>
            </a:endParaRPr>
          </a:p>
        </p:txBody>
      </p:sp>
      <p:sp>
        <p:nvSpPr>
          <p:cNvPr id="2" name="TextBox 1">
            <a:extLst>
              <a:ext uri="{FF2B5EF4-FFF2-40B4-BE49-F238E27FC236}">
                <a16:creationId xmlns:a16="http://schemas.microsoft.com/office/drawing/2014/main" id="{851C1AE3-5A7E-7200-B0E0-AA46FD9D3F97}"/>
              </a:ext>
            </a:extLst>
          </p:cNvPr>
          <p:cNvSpPr txBox="1"/>
          <p:nvPr/>
        </p:nvSpPr>
        <p:spPr>
          <a:xfrm>
            <a:off x="5212935" y="394815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E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E09E38F-8E5C-32DB-E6B7-AB983CADFB63}"/>
              </a:ext>
            </a:extLst>
          </p:cNvPr>
          <p:cNvSpPr txBox="1"/>
          <p:nvPr/>
        </p:nvSpPr>
        <p:spPr>
          <a:xfrm>
            <a:off x="5208731" y="373451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EFFFF"/>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B0332C59-A6D5-DF66-DB60-341AB2776666}"/>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118436" y="3847187"/>
            <a:ext cx="3739509" cy="2700155"/>
          </a:xfrm>
          <a:prstGeom prst="rect">
            <a:avLst/>
          </a:prstGeom>
        </p:spPr>
      </p:pic>
      <p:pic>
        <p:nvPicPr>
          <p:cNvPr id="6" name="Graphic 5">
            <a:extLst>
              <a:ext uri="{FF2B5EF4-FFF2-40B4-BE49-F238E27FC236}">
                <a16:creationId xmlns:a16="http://schemas.microsoft.com/office/drawing/2014/main" id="{09E71E3C-528C-997D-D6B9-A376409533E7}"/>
              </a:ext>
            </a:extLst>
          </p:cNvPr>
          <p:cNvPicPr>
            <a:picLocks noChangeAspect="1"/>
          </p:cNvPicPr>
          <p:nvPr/>
        </p:nvPicPr>
        <p:blipFill>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tretch>
            <a:fillRect/>
          </a:stretch>
        </p:blipFill>
        <p:spPr>
          <a:xfrm>
            <a:off x="64878" y="310658"/>
            <a:ext cx="869837" cy="868818"/>
          </a:xfrm>
          <a:prstGeom prst="rect">
            <a:avLst/>
          </a:prstGeom>
        </p:spPr>
      </p:pic>
    </p:spTree>
    <p:extLst>
      <p:ext uri="{BB962C8B-B14F-4D97-AF65-F5344CB8AC3E}">
        <p14:creationId xmlns:p14="http://schemas.microsoft.com/office/powerpoint/2010/main" val="3518149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49C25-B149-52BC-DF0B-A9A115F9BFA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D361715-1363-EF45-2E34-C3F80A69DDA1}"/>
              </a:ext>
            </a:extLst>
          </p:cNvPr>
          <p:cNvSpPr>
            <a:spLocks noGrp="1"/>
          </p:cNvSpPr>
          <p:nvPr>
            <p:ph type="ctrTitle"/>
          </p:nvPr>
        </p:nvSpPr>
        <p:spPr>
          <a:xfrm>
            <a:off x="410419" y="1330735"/>
            <a:ext cx="10458251" cy="2113433"/>
          </a:xfrm>
        </p:spPr>
        <p:txBody>
          <a:bodyPr>
            <a:normAutofit fontScale="90000"/>
          </a:bodyPr>
          <a:lstStyle/>
          <a:p>
            <a:r>
              <a:rPr lang="en-GB" sz="5000" kern="100" dirty="0">
                <a:effectLst/>
                <a:latin typeface="Aptos Black" panose="020B0004020202020204" pitchFamily="34" charset="0"/>
                <a:ea typeface="Aptos" panose="020B0004020202020204" pitchFamily="34" charset="0"/>
                <a:cs typeface="Times New Roman" panose="02020603050405020304" pitchFamily="18" charset="0"/>
              </a:rPr>
              <a:t> COMMUNICATING</a:t>
            </a:r>
            <a:br>
              <a:rPr lang="en-GB" sz="4400" kern="100" dirty="0">
                <a:effectLst/>
                <a:latin typeface="Aptos Black" panose="020B0004020202020204" pitchFamily="34" charset="0"/>
                <a:ea typeface="Aptos" panose="020B0004020202020204" pitchFamily="34" charset="0"/>
                <a:cs typeface="Times New Roman" panose="02020603050405020304" pitchFamily="18" charset="0"/>
              </a:rPr>
            </a:br>
            <a:r>
              <a:rPr lang="en-GB" sz="4400" kern="100" dirty="0">
                <a:effectLst/>
                <a:latin typeface="Aptos Black" panose="020B0004020202020204" pitchFamily="34" charset="0"/>
                <a:ea typeface="Aptos" panose="020B0004020202020204" pitchFamily="34" charset="0"/>
                <a:cs typeface="Times New Roman" panose="02020603050405020304" pitchFamily="18" charset="0"/>
              </a:rPr>
              <a:t>Taking a speech from page to stage</a:t>
            </a:r>
            <a:br>
              <a:rPr lang="en-GB" sz="4400" kern="100" dirty="0">
                <a:effectLst/>
                <a:latin typeface="Aptos Black" panose="020B0004020202020204" pitchFamily="34" charset="0"/>
                <a:ea typeface="Aptos" panose="020B0004020202020204" pitchFamily="34" charset="0"/>
                <a:cs typeface="Times New Roman" panose="02020603050405020304" pitchFamily="18" charset="0"/>
              </a:rPr>
            </a:br>
            <a:r>
              <a:rPr lang="en-GB" sz="4400" kern="100" dirty="0">
                <a:effectLst/>
                <a:latin typeface="Aptos Black" panose="020B0004020202020204" pitchFamily="34" charset="0"/>
                <a:ea typeface="Aptos" panose="020B0004020202020204" pitchFamily="34" charset="0"/>
                <a:cs typeface="Times New Roman" panose="02020603050405020304" pitchFamily="18" charset="0"/>
              </a:rPr>
              <a:t>     </a:t>
            </a:r>
            <a:br>
              <a:rPr lang="en-GB" sz="4400" kern="100" dirty="0">
                <a:effectLst/>
                <a:latin typeface="Aptos Black" panose="020B0004020202020204" pitchFamily="34" charset="0"/>
                <a:ea typeface="Aptos" panose="020B0004020202020204" pitchFamily="34" charset="0"/>
                <a:cs typeface="Times New Roman" panose="02020603050405020304" pitchFamily="18" charset="0"/>
              </a:rPr>
            </a:br>
            <a:r>
              <a:rPr lang="en-GB" sz="4400" kern="100" dirty="0">
                <a:solidFill>
                  <a:schemeClr val="accent5">
                    <a:lumMod val="20000"/>
                    <a:lumOff val="80000"/>
                  </a:schemeClr>
                </a:solidFill>
                <a:effectLst/>
                <a:latin typeface="Aptos Black" panose="020B0004020202020204" pitchFamily="34" charset="0"/>
                <a:ea typeface="Aptos" panose="020B0004020202020204" pitchFamily="34" charset="0"/>
                <a:cs typeface="Times New Roman" panose="02020603050405020304" pitchFamily="18" charset="0"/>
              </a:rPr>
              <a:t>Pair/Group/Class Discussion</a:t>
            </a:r>
            <a:br>
              <a:rPr lang="en-GB" sz="6000" kern="100" dirty="0">
                <a:effectLst/>
                <a:latin typeface="Aptos" panose="020B0004020202020204" pitchFamily="34" charset="0"/>
                <a:ea typeface="Aptos" panose="020B0004020202020204" pitchFamily="34" charset="0"/>
                <a:cs typeface="Times New Roman" panose="02020603050405020304" pitchFamily="18" charset="0"/>
              </a:rPr>
            </a:br>
            <a:endParaRPr lang="en-GB" dirty="0"/>
          </a:p>
        </p:txBody>
      </p:sp>
      <p:sp>
        <p:nvSpPr>
          <p:cNvPr id="8" name="Subtitle 7">
            <a:extLst>
              <a:ext uri="{FF2B5EF4-FFF2-40B4-BE49-F238E27FC236}">
                <a16:creationId xmlns:a16="http://schemas.microsoft.com/office/drawing/2014/main" id="{44CD5FE3-EAD7-FD32-BBC2-149A88AA1A90}"/>
              </a:ext>
            </a:extLst>
          </p:cNvPr>
          <p:cNvSpPr>
            <a:spLocks noGrp="1"/>
          </p:cNvSpPr>
          <p:nvPr>
            <p:ph type="subTitle" idx="1"/>
          </p:nvPr>
        </p:nvSpPr>
        <p:spPr>
          <a:xfrm>
            <a:off x="1067545" y="2970388"/>
            <a:ext cx="9144000" cy="2686359"/>
          </a:xfrm>
        </p:spPr>
        <p:txBody>
          <a:bodyPr>
            <a:normAutofit/>
          </a:bodyPr>
          <a:lstStyle/>
          <a:p>
            <a:pPr marL="342900" indent="-342900" algn="l">
              <a:lnSpc>
                <a:spcPct val="115000"/>
              </a:lnSpc>
              <a:spcAft>
                <a:spcPts val="800"/>
              </a:spcAft>
              <a:buFont typeface="Arial" panose="020B0604020202020204" pitchFamily="34" charset="0"/>
              <a:buChar char="•"/>
            </a:pPr>
            <a:r>
              <a:rPr lang="en-GB" sz="3400" b="1" kern="100" dirty="0">
                <a:effectLst/>
                <a:latin typeface="Aptos SemiBold" panose="020B0004020202020204" pitchFamily="34" charset="0"/>
                <a:ea typeface="Aptos" panose="020B0004020202020204" pitchFamily="34" charset="0"/>
                <a:cs typeface="Times New Roman" panose="02020603050405020304" pitchFamily="18" charset="0"/>
              </a:rPr>
              <a:t>Why are these physical skills so i</a:t>
            </a:r>
            <a:r>
              <a:rPr lang="en-GB" sz="3400" b="1" kern="100" dirty="0">
                <a:latin typeface="Aptos SemiBold" panose="020B0004020202020204" pitchFamily="34" charset="0"/>
                <a:ea typeface="Aptos" panose="020B0004020202020204" pitchFamily="34" charset="0"/>
                <a:cs typeface="Times New Roman" panose="02020603050405020304" pitchFamily="18" charset="0"/>
              </a:rPr>
              <a:t>mportant when it comes to public speaking</a:t>
            </a:r>
            <a:r>
              <a:rPr lang="en-GB" sz="3400" b="1" kern="100" dirty="0">
                <a:effectLst/>
                <a:latin typeface="Aptos SemiBold" panose="020B0004020202020204" pitchFamily="34" charset="0"/>
                <a:ea typeface="Aptos" panose="020B0004020202020204" pitchFamily="34" charset="0"/>
                <a:cs typeface="Times New Roman" panose="02020603050405020304" pitchFamily="18" charset="0"/>
              </a:rPr>
              <a:t>?</a:t>
            </a:r>
          </a:p>
        </p:txBody>
      </p:sp>
      <p:pic>
        <p:nvPicPr>
          <p:cNvPr id="14" name="Picture 13">
            <a:extLst>
              <a:ext uri="{FF2B5EF4-FFF2-40B4-BE49-F238E27FC236}">
                <a16:creationId xmlns:a16="http://schemas.microsoft.com/office/drawing/2014/main" id="{5A3FFF81-4B80-1A9C-E84D-FBBA68EC617E}"/>
              </a:ext>
            </a:extLst>
          </p:cNvPr>
          <p:cNvPicPr>
            <a:picLocks noChangeAspect="1"/>
          </p:cNvPicPr>
          <p:nvPr/>
        </p:nvPicPr>
        <p:blipFill>
          <a:blip r:embed="rId3"/>
          <a:stretch>
            <a:fillRect/>
          </a:stretch>
        </p:blipFill>
        <p:spPr>
          <a:xfrm>
            <a:off x="0" y="5515068"/>
            <a:ext cx="12192000" cy="1341537"/>
          </a:xfrm>
          <a:prstGeom prst="rect">
            <a:avLst/>
          </a:prstGeom>
        </p:spPr>
      </p:pic>
      <p:pic>
        <p:nvPicPr>
          <p:cNvPr id="3" name="Picture 2" descr="A group of people sitting around a table&#10;&#10;AI-generated content may be incorrect.">
            <a:extLst>
              <a:ext uri="{FF2B5EF4-FFF2-40B4-BE49-F238E27FC236}">
                <a16:creationId xmlns:a16="http://schemas.microsoft.com/office/drawing/2014/main" id="{1B9B4552-0A25-FEA4-755C-F38AEEDDD3C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263788" y="1845816"/>
            <a:ext cx="1288963" cy="961350"/>
          </a:xfrm>
          <a:prstGeom prst="rect">
            <a:avLst/>
          </a:prstGeom>
        </p:spPr>
      </p:pic>
      <p:pic>
        <p:nvPicPr>
          <p:cNvPr id="15" name="Graphic 14">
            <a:extLst>
              <a:ext uri="{FF2B5EF4-FFF2-40B4-BE49-F238E27FC236}">
                <a16:creationId xmlns:a16="http://schemas.microsoft.com/office/drawing/2014/main" id="{76793FA8-CC5D-B911-3606-8CCAB7661F42}"/>
              </a:ext>
            </a:extLst>
          </p:cNvPr>
          <p:cNvPicPr>
            <a:picLocks noChangeAspect="1"/>
          </p:cNvPicPr>
          <p:nvPr/>
        </p:nvPicPr>
        <p:blipFill>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tretch>
            <a:fillRect/>
          </a:stretch>
        </p:blipFill>
        <p:spPr>
          <a:xfrm>
            <a:off x="571409" y="3103783"/>
            <a:ext cx="496136" cy="917223"/>
          </a:xfrm>
          <a:prstGeom prst="rect">
            <a:avLst/>
          </a:prstGeom>
        </p:spPr>
      </p:pic>
      <p:pic>
        <p:nvPicPr>
          <p:cNvPr id="2" name="Picture 1" descr="A young child speaking into a microphone&#10;&#10;AI-generated content may be incorrect.">
            <a:extLst>
              <a:ext uri="{FF2B5EF4-FFF2-40B4-BE49-F238E27FC236}">
                <a16:creationId xmlns:a16="http://schemas.microsoft.com/office/drawing/2014/main" id="{A2D75321-99A4-2885-252F-51FDC5A9AA99}"/>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9492565" y="3629036"/>
            <a:ext cx="2430232" cy="1701163"/>
          </a:xfrm>
          <a:prstGeom prst="rect">
            <a:avLst/>
          </a:prstGeom>
        </p:spPr>
      </p:pic>
      <p:pic>
        <p:nvPicPr>
          <p:cNvPr id="4" name="Graphic 3">
            <a:extLst>
              <a:ext uri="{FF2B5EF4-FFF2-40B4-BE49-F238E27FC236}">
                <a16:creationId xmlns:a16="http://schemas.microsoft.com/office/drawing/2014/main" id="{CADC3A56-3ED6-23D7-7C54-7057928AB80E}"/>
              </a:ext>
            </a:extLst>
          </p:cNvPr>
          <p:cNvPicPr>
            <a:picLocks noChangeAspect="1"/>
          </p:cNvPicPr>
          <p:nvPr/>
        </p:nvPicPr>
        <p:blipFill>
          <a:blip r:embed="rId11">
            <a:extLst>
              <a:ext uri="{96DAC541-7B7A-43D3-8B79-37D633B846F1}">
                <asvg:svgBlip xmlns:asvg="http://schemas.microsoft.com/office/drawing/2016/SVG/main" r:embed="rId12"/>
              </a:ext>
              <a:ext uri="{837473B0-CC2E-450A-ABE3-18F120FF3D39}">
                <a1611:picAttrSrcUrl xmlns:a1611="http://schemas.microsoft.com/office/drawing/2016/11/main" r:id="rId13"/>
              </a:ext>
            </a:extLst>
          </a:blip>
          <a:stretch>
            <a:fillRect/>
          </a:stretch>
        </p:blipFill>
        <p:spPr>
          <a:xfrm>
            <a:off x="197708" y="142315"/>
            <a:ext cx="869837" cy="868818"/>
          </a:xfrm>
          <a:prstGeom prst="rect">
            <a:avLst/>
          </a:prstGeom>
        </p:spPr>
      </p:pic>
    </p:spTree>
    <p:extLst>
      <p:ext uri="{BB962C8B-B14F-4D97-AF65-F5344CB8AC3E}">
        <p14:creationId xmlns:p14="http://schemas.microsoft.com/office/powerpoint/2010/main" val="641531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0C2A0-2E1F-F5CF-C9F1-E677555FA16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08FAD92-CC7E-E6B4-48FC-A9979D8F7FC5}"/>
              </a:ext>
            </a:extLst>
          </p:cNvPr>
          <p:cNvSpPr>
            <a:spLocks noGrp="1"/>
          </p:cNvSpPr>
          <p:nvPr>
            <p:ph type="ctrTitle"/>
          </p:nvPr>
        </p:nvSpPr>
        <p:spPr>
          <a:xfrm>
            <a:off x="579548" y="558800"/>
            <a:ext cx="11402095" cy="1174837"/>
          </a:xfrm>
        </p:spPr>
        <p:txBody>
          <a:bodyPr>
            <a:normAutofit fontScale="90000"/>
          </a:bodyPr>
          <a:lstStyle/>
          <a:p>
            <a:pPr>
              <a:lnSpc>
                <a:spcPct val="150000"/>
              </a:lnSpc>
            </a:pPr>
            <a:r>
              <a:rPr lang="en-GB" sz="3900" dirty="0">
                <a:latin typeface="Aptos Black" panose="020B0004020202020204" pitchFamily="34" charset="0"/>
              </a:rPr>
              <a:t>‘Mark My Words’ – Year 8 Oracy Competition</a:t>
            </a:r>
            <a:br>
              <a:rPr lang="en-GB" sz="4000" dirty="0">
                <a:latin typeface="Aptos Black" panose="020B0004020202020204" pitchFamily="34" charset="0"/>
              </a:rPr>
            </a:br>
            <a:endParaRPr lang="en-GB" sz="4000" dirty="0">
              <a:latin typeface="Aptos Black" panose="020B0004020202020204" pitchFamily="34" charset="0"/>
            </a:endParaRPr>
          </a:p>
        </p:txBody>
      </p:sp>
      <p:sp>
        <p:nvSpPr>
          <p:cNvPr id="8" name="Subtitle 7">
            <a:extLst>
              <a:ext uri="{FF2B5EF4-FFF2-40B4-BE49-F238E27FC236}">
                <a16:creationId xmlns:a16="http://schemas.microsoft.com/office/drawing/2014/main" id="{245D26AB-0DDA-C988-A38A-7610379233C5}"/>
              </a:ext>
            </a:extLst>
          </p:cNvPr>
          <p:cNvSpPr>
            <a:spLocks noGrp="1"/>
          </p:cNvSpPr>
          <p:nvPr>
            <p:ph type="subTitle" idx="1"/>
          </p:nvPr>
        </p:nvSpPr>
        <p:spPr>
          <a:xfrm>
            <a:off x="382079" y="1065537"/>
            <a:ext cx="11325581" cy="4368847"/>
          </a:xfrm>
        </p:spPr>
        <p:txBody>
          <a:bodyPr>
            <a:normAutofit fontScale="92500"/>
          </a:bodyPr>
          <a:lstStyle/>
          <a:p>
            <a:pPr algn="l"/>
            <a:r>
              <a:rPr lang="en-GB" sz="2800" dirty="0">
                <a:solidFill>
                  <a:schemeClr val="accent5">
                    <a:lumMod val="20000"/>
                    <a:lumOff val="80000"/>
                  </a:schemeClr>
                </a:solidFill>
                <a:latin typeface="Aptos ExtraBold" panose="020B0004020202020204" pitchFamily="34" charset="0"/>
              </a:rPr>
              <a:t>      WHAT WILL YOU BE LEARNING?</a:t>
            </a:r>
          </a:p>
          <a:p>
            <a:pPr marL="457200" indent="-457200" algn="l">
              <a:lnSpc>
                <a:spcPct val="100000"/>
              </a:lnSpc>
              <a:buFont typeface="Arial" panose="020B0604020202020204" pitchFamily="34" charset="0"/>
              <a:buChar char="•"/>
            </a:pPr>
            <a:r>
              <a:rPr lang="en-GB" sz="2500" dirty="0">
                <a:solidFill>
                  <a:schemeClr val="accent5">
                    <a:lumMod val="20000"/>
                    <a:lumOff val="80000"/>
                  </a:schemeClr>
                </a:solidFill>
                <a:latin typeface="Aptos ExtraBold" panose="020B0004020202020204" pitchFamily="34" charset="0"/>
              </a:rPr>
              <a:t>Persuasive Writing: </a:t>
            </a:r>
            <a:r>
              <a:rPr lang="en-GB" sz="2500" dirty="0">
                <a:latin typeface="Aptos SemiBold" panose="020B0004020202020204" pitchFamily="34" charset="0"/>
              </a:rPr>
              <a:t>Crafting a clearly structured and engaging proposal for change</a:t>
            </a:r>
          </a:p>
          <a:p>
            <a:pPr algn="l">
              <a:lnSpc>
                <a:spcPct val="100000"/>
              </a:lnSpc>
            </a:pPr>
            <a:endParaRPr lang="en-GB" sz="200" dirty="0">
              <a:latin typeface="Aptos SemiBold" panose="020B0004020202020204" pitchFamily="34" charset="0"/>
            </a:endParaRPr>
          </a:p>
          <a:p>
            <a:pPr marL="457200" indent="-457200" algn="l">
              <a:lnSpc>
                <a:spcPct val="100000"/>
              </a:lnSpc>
              <a:buFont typeface="Arial" panose="020B0604020202020204" pitchFamily="34" charset="0"/>
              <a:buChar char="•"/>
            </a:pPr>
            <a:r>
              <a:rPr lang="en-GB" sz="2500" dirty="0">
                <a:solidFill>
                  <a:schemeClr val="accent5">
                    <a:lumMod val="20000"/>
                    <a:lumOff val="80000"/>
                  </a:schemeClr>
                </a:solidFill>
                <a:latin typeface="Aptos ExtraBold" panose="020B0004020202020204" pitchFamily="34" charset="0"/>
              </a:rPr>
              <a:t>Public Speaking: </a:t>
            </a:r>
            <a:r>
              <a:rPr lang="en-GB" sz="2500" dirty="0">
                <a:latin typeface="Aptos SemiBold" panose="020B0004020202020204" pitchFamily="34" charset="0"/>
              </a:rPr>
              <a:t>Communicating your proposal effectively to convey meaning, mood and message</a:t>
            </a:r>
          </a:p>
          <a:p>
            <a:pPr algn="l">
              <a:lnSpc>
                <a:spcPct val="100000"/>
              </a:lnSpc>
            </a:pPr>
            <a:endParaRPr lang="en-GB" sz="200" dirty="0">
              <a:latin typeface="Aptos SemiBold" panose="020B0004020202020204" pitchFamily="34" charset="0"/>
            </a:endParaRPr>
          </a:p>
          <a:p>
            <a:pPr marL="457200" indent="-457200" algn="l">
              <a:lnSpc>
                <a:spcPct val="100000"/>
              </a:lnSpc>
              <a:buFont typeface="Arial" panose="020B0604020202020204" pitchFamily="34" charset="0"/>
              <a:buChar char="•"/>
            </a:pPr>
            <a:r>
              <a:rPr lang="en-GB" sz="2500" dirty="0">
                <a:solidFill>
                  <a:schemeClr val="accent5">
                    <a:lumMod val="20000"/>
                    <a:lumOff val="80000"/>
                  </a:schemeClr>
                </a:solidFill>
                <a:latin typeface="Aptos ExtraBold" panose="020B0004020202020204" pitchFamily="34" charset="0"/>
              </a:rPr>
              <a:t>Critical Thinking: </a:t>
            </a:r>
            <a:r>
              <a:rPr lang="en-GB" sz="2500" dirty="0">
                <a:latin typeface="Aptos SemiBold" panose="020B0004020202020204" pitchFamily="34" charset="0"/>
              </a:rPr>
              <a:t>Critiquing proposals by posing probing questions and responding to questions directly, clearly and fully</a:t>
            </a:r>
          </a:p>
          <a:p>
            <a:pPr algn="l">
              <a:lnSpc>
                <a:spcPct val="100000"/>
              </a:lnSpc>
            </a:pPr>
            <a:endParaRPr lang="en-GB" sz="200" dirty="0">
              <a:latin typeface="Aptos SemiBold" panose="020B0004020202020204" pitchFamily="34" charset="0"/>
            </a:endParaRPr>
          </a:p>
          <a:p>
            <a:pPr marL="342900" indent="-342900" algn="l">
              <a:lnSpc>
                <a:spcPct val="100000"/>
              </a:lnSpc>
              <a:buFont typeface="Arial" panose="020B0604020202020204" pitchFamily="34" charset="0"/>
              <a:buChar char="•"/>
            </a:pPr>
            <a:r>
              <a:rPr lang="en-GB" dirty="0">
                <a:latin typeface="Aptos SemiBold" panose="020B0004020202020204" pitchFamily="34" charset="0"/>
              </a:rPr>
              <a:t> </a:t>
            </a:r>
            <a:r>
              <a:rPr lang="en-GB" sz="2500" dirty="0">
                <a:solidFill>
                  <a:schemeClr val="accent5">
                    <a:lumMod val="20000"/>
                    <a:lumOff val="80000"/>
                  </a:schemeClr>
                </a:solidFill>
                <a:latin typeface="Aptos ExtraBold" panose="020B0004020202020204" pitchFamily="34" charset="0"/>
              </a:rPr>
              <a:t>Delivering proposals in a political context: </a:t>
            </a:r>
            <a:r>
              <a:rPr lang="en-GB" sz="2500" dirty="0">
                <a:latin typeface="Aptos SemiBold" panose="020B0004020202020204" pitchFamily="34" charset="0"/>
              </a:rPr>
              <a:t>Writing and delivering speeches for  local change within our Island, with finalists speaking and responding to questions in the States Chamber in front of politicians</a:t>
            </a:r>
          </a:p>
          <a:p>
            <a:pPr marL="457200" indent="-457200" algn="l">
              <a:lnSpc>
                <a:spcPct val="100000"/>
              </a:lnSpc>
              <a:buFont typeface="Arial" panose="020B0604020202020204" pitchFamily="34" charset="0"/>
              <a:buChar char="•"/>
            </a:pPr>
            <a:endParaRPr lang="en-GB" sz="600" dirty="0">
              <a:latin typeface="Aptos ExtraBold" panose="020B0004020202020204" pitchFamily="34" charset="0"/>
            </a:endParaRPr>
          </a:p>
          <a:p>
            <a:endParaRPr lang="en-GB" sz="3200" dirty="0">
              <a:latin typeface="Aptos ExtraBold" panose="020B0004020202020204" pitchFamily="34" charset="0"/>
            </a:endParaRPr>
          </a:p>
        </p:txBody>
      </p:sp>
      <p:pic>
        <p:nvPicPr>
          <p:cNvPr id="14" name="Picture 13">
            <a:extLst>
              <a:ext uri="{FF2B5EF4-FFF2-40B4-BE49-F238E27FC236}">
                <a16:creationId xmlns:a16="http://schemas.microsoft.com/office/drawing/2014/main" id="{E621A3A3-9CBD-78BD-D4BF-AC5674A9D914}"/>
              </a:ext>
            </a:extLst>
          </p:cNvPr>
          <p:cNvPicPr>
            <a:picLocks noChangeAspect="1"/>
          </p:cNvPicPr>
          <p:nvPr/>
        </p:nvPicPr>
        <p:blipFill>
          <a:blip r:embed="rId3"/>
          <a:stretch>
            <a:fillRect/>
          </a:stretch>
        </p:blipFill>
        <p:spPr>
          <a:xfrm>
            <a:off x="0" y="5515068"/>
            <a:ext cx="12192000" cy="1341537"/>
          </a:xfrm>
          <a:prstGeom prst="rect">
            <a:avLst/>
          </a:prstGeom>
        </p:spPr>
      </p:pic>
      <p:pic>
        <p:nvPicPr>
          <p:cNvPr id="2" name="Graphic 1">
            <a:extLst>
              <a:ext uri="{FF2B5EF4-FFF2-40B4-BE49-F238E27FC236}">
                <a16:creationId xmlns:a16="http://schemas.microsoft.com/office/drawing/2014/main" id="{8839FE13-F18B-2F59-82C0-F47DAAEF8338}"/>
              </a:ext>
            </a:extLst>
          </p:cNvPr>
          <p:cNvPicPr>
            <a:picLocks noChangeAspect="1"/>
          </p:cNvPicPr>
          <p:nvPr/>
        </p:nvPicPr>
        <p:blipFill>
          <a:blip r:embed="rId4">
            <a:extLs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368754" y="1065537"/>
            <a:ext cx="421095" cy="552568"/>
          </a:xfrm>
          <a:prstGeom prst="rect">
            <a:avLst/>
          </a:prstGeom>
        </p:spPr>
      </p:pic>
      <p:pic>
        <p:nvPicPr>
          <p:cNvPr id="4" name="Picture 3" descr="A purple and white logo&#10;&#10;AI-generated content may be incorrect.">
            <a:extLst>
              <a:ext uri="{FF2B5EF4-FFF2-40B4-BE49-F238E27FC236}">
                <a16:creationId xmlns:a16="http://schemas.microsoft.com/office/drawing/2014/main" id="{FA68CD35-1565-8E24-9B69-F4DB4B49E6A8}"/>
              </a:ext>
            </a:extLst>
          </p:cNvPr>
          <p:cNvPicPr>
            <a:picLocks noChangeAspect="1"/>
          </p:cNvPicPr>
          <p:nvPr/>
        </p:nvPicPr>
        <p:blipFill>
          <a:blip r:embed="rId7"/>
          <a:stretch>
            <a:fillRect/>
          </a:stretch>
        </p:blipFill>
        <p:spPr>
          <a:xfrm>
            <a:off x="11002181" y="144530"/>
            <a:ext cx="1074670" cy="1074670"/>
          </a:xfrm>
          <a:prstGeom prst="rect">
            <a:avLst/>
          </a:prstGeom>
        </p:spPr>
      </p:pic>
      <p:pic>
        <p:nvPicPr>
          <p:cNvPr id="3" name="Picture 2">
            <a:extLst>
              <a:ext uri="{FF2B5EF4-FFF2-40B4-BE49-F238E27FC236}">
                <a16:creationId xmlns:a16="http://schemas.microsoft.com/office/drawing/2014/main" id="{E7FC4E62-5188-D2C7-C1E0-6E357193C680}"/>
              </a:ext>
            </a:extLst>
          </p:cNvPr>
          <p:cNvPicPr>
            <a:picLocks noChangeAspect="1"/>
          </p:cNvPicPr>
          <p:nvPr/>
        </p:nvPicPr>
        <p:blipFill>
          <a:blip r:embed="rId8"/>
          <a:stretch>
            <a:fillRect/>
          </a:stretch>
        </p:blipFill>
        <p:spPr>
          <a:xfrm>
            <a:off x="663101" y="43594"/>
            <a:ext cx="981601" cy="981601"/>
          </a:xfrm>
          <a:prstGeom prst="rect">
            <a:avLst/>
          </a:prstGeom>
        </p:spPr>
      </p:pic>
    </p:spTree>
    <p:extLst>
      <p:ext uri="{BB962C8B-B14F-4D97-AF65-F5344CB8AC3E}">
        <p14:creationId xmlns:p14="http://schemas.microsoft.com/office/powerpoint/2010/main" val="2991692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D999A41-FDC5-C0EA-CF14-1E68F5164DA3}"/>
            </a:ext>
          </a:extLst>
        </p:cNvPr>
        <p:cNvGrpSpPr/>
        <p:nvPr/>
      </p:nvGrpSpPr>
      <p:grpSpPr>
        <a:xfrm>
          <a:off x="0" y="0"/>
          <a:ext cx="0" cy="0"/>
          <a:chOff x="0" y="0"/>
          <a:chExt cx="0" cy="0"/>
        </a:xfrm>
      </p:grpSpPr>
      <p:pic>
        <p:nvPicPr>
          <p:cNvPr id="10" name="Picture 9" descr="A black and red flag&#10;&#10;Description automatically generated">
            <a:extLst>
              <a:ext uri="{FF2B5EF4-FFF2-40B4-BE49-F238E27FC236}">
                <a16:creationId xmlns:a16="http://schemas.microsoft.com/office/drawing/2014/main" id="{D7A6DB9E-A792-8B56-B12A-53ED06238B51}"/>
              </a:ext>
            </a:extLst>
          </p:cNvPr>
          <p:cNvPicPr>
            <a:picLocks noChangeAspect="1"/>
          </p:cNvPicPr>
          <p:nvPr/>
        </p:nvPicPr>
        <p:blipFill>
          <a:blip r:embed="rId4"/>
          <a:stretch>
            <a:fillRect/>
          </a:stretch>
        </p:blipFill>
        <p:spPr>
          <a:xfrm>
            <a:off x="0" y="0"/>
            <a:ext cx="12192000" cy="6978772"/>
          </a:xfrm>
          <a:prstGeom prst="rect">
            <a:avLst/>
          </a:prstGeom>
        </p:spPr>
      </p:pic>
      <p:sp>
        <p:nvSpPr>
          <p:cNvPr id="4" name="Title 3">
            <a:extLst>
              <a:ext uri="{FF2B5EF4-FFF2-40B4-BE49-F238E27FC236}">
                <a16:creationId xmlns:a16="http://schemas.microsoft.com/office/drawing/2014/main" id="{5F67764E-0DE6-1411-45D4-9887238FDB21}"/>
              </a:ext>
            </a:extLst>
          </p:cNvPr>
          <p:cNvSpPr>
            <a:spLocks noGrp="1"/>
          </p:cNvSpPr>
          <p:nvPr>
            <p:ph type="title"/>
          </p:nvPr>
        </p:nvSpPr>
        <p:spPr>
          <a:xfrm>
            <a:off x="632706" y="839"/>
            <a:ext cx="10687228" cy="1641223"/>
          </a:xfrm>
        </p:spPr>
        <p:txBody>
          <a:bodyPr>
            <a:normAutofit fontScale="90000"/>
          </a:bodyPr>
          <a:lstStyle/>
          <a:p>
            <a:pPr>
              <a:lnSpc>
                <a:spcPct val="150000"/>
              </a:lnSpc>
            </a:pPr>
            <a:br>
              <a:rPr lang="en-GB" sz="3800" dirty="0">
                <a:latin typeface="Aptos Black" panose="020B0004020202020204" pitchFamily="34" charset="0"/>
              </a:rPr>
            </a:br>
            <a:r>
              <a:rPr lang="en-GB" sz="3800" dirty="0">
                <a:latin typeface="Aptos Black" panose="020B0004020202020204" pitchFamily="34" charset="0"/>
              </a:rPr>
              <a:t>            </a:t>
            </a:r>
            <a:r>
              <a:rPr lang="en-GB" sz="4100" dirty="0">
                <a:latin typeface="Aptos Black" panose="020B0004020202020204" pitchFamily="34" charset="0"/>
              </a:rPr>
              <a:t>COMMUNICATING: From page to stage  </a:t>
            </a:r>
            <a:br>
              <a:rPr lang="en-GB" sz="4100" dirty="0">
                <a:latin typeface="Aptos Black" panose="020B0004020202020204" pitchFamily="34" charset="0"/>
              </a:rPr>
            </a:br>
            <a:r>
              <a:rPr lang="en-GB" sz="4100" dirty="0">
                <a:latin typeface="Aptos Black" panose="020B0004020202020204" pitchFamily="34" charset="0"/>
              </a:rPr>
              <a:t>      Why Oracy should be compulsory in Schools</a:t>
            </a:r>
            <a:br>
              <a:rPr lang="en-GB" sz="3800" dirty="0">
                <a:latin typeface="Aptos Black" panose="020B0004020202020204" pitchFamily="34" charset="0"/>
              </a:rPr>
            </a:br>
            <a:endParaRPr lang="en-JE" sz="3800" dirty="0">
              <a:latin typeface="Aptos Black" panose="020B0004020202020204" pitchFamily="34" charset="0"/>
            </a:endParaRPr>
          </a:p>
        </p:txBody>
      </p:sp>
      <p:sp>
        <p:nvSpPr>
          <p:cNvPr id="5" name="Content Placeholder 4">
            <a:extLst>
              <a:ext uri="{FF2B5EF4-FFF2-40B4-BE49-F238E27FC236}">
                <a16:creationId xmlns:a16="http://schemas.microsoft.com/office/drawing/2014/main" id="{45F72CF3-5D3E-17CC-0A30-281166E72508}"/>
              </a:ext>
            </a:extLst>
          </p:cNvPr>
          <p:cNvSpPr>
            <a:spLocks noGrp="1"/>
          </p:cNvSpPr>
          <p:nvPr>
            <p:ph idx="1"/>
          </p:nvPr>
        </p:nvSpPr>
        <p:spPr>
          <a:xfrm>
            <a:off x="347133" y="1747827"/>
            <a:ext cx="11743266" cy="5017039"/>
          </a:xfrm>
        </p:spPr>
        <p:txBody>
          <a:bodyPr>
            <a:normAutofit/>
          </a:bodyPr>
          <a:lstStyle/>
          <a:p>
            <a:pPr marL="0" indent="0">
              <a:buNone/>
            </a:pPr>
            <a:r>
              <a:rPr lang="en-GB" sz="2400" dirty="0">
                <a:solidFill>
                  <a:schemeClr val="bg1"/>
                </a:solidFill>
                <a:latin typeface="Aptos ExtraBold" panose="020B0004020202020204" pitchFamily="34" charset="0"/>
              </a:rPr>
              <a:t>                    TASK 5: </a:t>
            </a:r>
            <a:r>
              <a:rPr lang="en-GB" sz="2000" dirty="0">
                <a:solidFill>
                  <a:schemeClr val="accent1"/>
                </a:solidFill>
                <a:latin typeface="Aptos ExtraBold" panose="020B0004020202020204" pitchFamily="34" charset="0"/>
              </a:rPr>
              <a:t>Watch</a:t>
            </a:r>
            <a:r>
              <a:rPr lang="en-GB" sz="2400" dirty="0">
                <a:solidFill>
                  <a:schemeClr val="accent1"/>
                </a:solidFill>
                <a:latin typeface="Aptos ExtraBold" panose="020B0004020202020204" pitchFamily="34" charset="0"/>
              </a:rPr>
              <a:t> </a:t>
            </a:r>
            <a:r>
              <a:rPr lang="en-GB" sz="2000" dirty="0">
                <a:solidFill>
                  <a:schemeClr val="accent1"/>
                </a:solidFill>
                <a:latin typeface="Aptos ExtraBold" panose="020B0004020202020204" pitchFamily="34" charset="0"/>
              </a:rPr>
              <a:t>the EXEMPLAR SPEECH again and identify any physicals skills used                            </a:t>
            </a:r>
          </a:p>
          <a:p>
            <a:pPr marL="0" indent="0">
              <a:buNone/>
            </a:pPr>
            <a:r>
              <a:rPr lang="en-GB" sz="2000" dirty="0">
                <a:solidFill>
                  <a:schemeClr val="accent1"/>
                </a:solidFill>
                <a:latin typeface="Aptos ExtraBold" panose="020B0004020202020204" pitchFamily="34" charset="0"/>
              </a:rPr>
              <a:t>                        (VOICE, FACE,BODY) on the worksheet.  Use the </a:t>
            </a:r>
            <a:r>
              <a:rPr lang="en-GB" sz="2000" u="sng" dirty="0">
                <a:solidFill>
                  <a:schemeClr val="bg1"/>
                </a:solidFill>
                <a:latin typeface="Aptos ExtraBold" panose="020B0004020202020204" pitchFamily="34" charset="0"/>
              </a:rPr>
              <a:t>key words </a:t>
            </a:r>
            <a:r>
              <a:rPr lang="en-GB" sz="2000" dirty="0">
                <a:solidFill>
                  <a:schemeClr val="accent1"/>
                </a:solidFill>
                <a:latin typeface="Aptos ExtraBold" panose="020B0004020202020204" pitchFamily="34" charset="0"/>
              </a:rPr>
              <a:t>at the bottom to help you.</a:t>
            </a:r>
            <a:endParaRPr lang="en-JE" sz="2000" dirty="0">
              <a:solidFill>
                <a:schemeClr val="accent1"/>
              </a:solidFill>
              <a:latin typeface="Aptos ExtraBold" panose="020B0004020202020204" pitchFamily="34" charset="0"/>
            </a:endParaRPr>
          </a:p>
        </p:txBody>
      </p:sp>
      <p:pic>
        <p:nvPicPr>
          <p:cNvPr id="2" name="Picture 1" descr="A pencil on a lined paper&#10;&#10;AI-generated content may be incorrect.">
            <a:extLst>
              <a:ext uri="{FF2B5EF4-FFF2-40B4-BE49-F238E27FC236}">
                <a16:creationId xmlns:a16="http://schemas.microsoft.com/office/drawing/2014/main" id="{4D002F5B-FA6E-7EA6-092B-FC3E336B9E6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57913" y="1797786"/>
            <a:ext cx="654356" cy="823665"/>
          </a:xfrm>
          <a:prstGeom prst="rect">
            <a:avLst/>
          </a:prstGeom>
        </p:spPr>
      </p:pic>
      <p:pic>
        <p:nvPicPr>
          <p:cNvPr id="6" name="Picture 5" descr="A movie camera on a tripod&#10;&#10;AI-generated content may be incorrect.">
            <a:extLst>
              <a:ext uri="{FF2B5EF4-FFF2-40B4-BE49-F238E27FC236}">
                <a16:creationId xmlns:a16="http://schemas.microsoft.com/office/drawing/2014/main" id="{9EE7D8BD-AFF3-819C-E553-1EE2883E52EC}"/>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253759" y="1747827"/>
            <a:ext cx="1185091" cy="923585"/>
          </a:xfrm>
          <a:prstGeom prst="rect">
            <a:avLst/>
          </a:prstGeom>
        </p:spPr>
      </p:pic>
      <p:pic>
        <p:nvPicPr>
          <p:cNvPr id="7" name="Graphic 6">
            <a:extLst>
              <a:ext uri="{FF2B5EF4-FFF2-40B4-BE49-F238E27FC236}">
                <a16:creationId xmlns:a16="http://schemas.microsoft.com/office/drawing/2014/main" id="{10809C57-C59F-47AA-6F80-17D96E70B7AE}"/>
              </a:ext>
            </a:extLst>
          </p:cNvPr>
          <p:cNvPicPr>
            <a:picLocks noChangeAspect="1"/>
          </p:cNvPicPr>
          <p:nvPr/>
        </p:nvPicPr>
        <p:blipFill>
          <a:blip r:embed="rId9">
            <a:extLst>
              <a:ext uri="{96DAC541-7B7A-43D3-8B79-37D633B846F1}">
                <asvg:svgBlip xmlns:asvg="http://schemas.microsoft.com/office/drawing/2016/SVG/main" r:embed="rId10"/>
              </a:ext>
              <a:ext uri="{837473B0-CC2E-450A-ABE3-18F120FF3D39}">
                <a1611:picAttrSrcUrl xmlns:a1611="http://schemas.microsoft.com/office/drawing/2016/11/main" r:id="rId11"/>
              </a:ext>
            </a:extLst>
          </a:blip>
          <a:stretch>
            <a:fillRect/>
          </a:stretch>
        </p:blipFill>
        <p:spPr>
          <a:xfrm>
            <a:off x="123984" y="346882"/>
            <a:ext cx="1017443" cy="1016251"/>
          </a:xfrm>
          <a:prstGeom prst="rect">
            <a:avLst/>
          </a:prstGeom>
        </p:spPr>
      </p:pic>
      <p:pic>
        <p:nvPicPr>
          <p:cNvPr id="8" name="Online Media 7" title="EXEMPLAR SPEECH: Mark My Words">
            <a:hlinkClick r:id="" action="ppaction://media"/>
            <a:extLst>
              <a:ext uri="{FF2B5EF4-FFF2-40B4-BE49-F238E27FC236}">
                <a16:creationId xmlns:a16="http://schemas.microsoft.com/office/drawing/2014/main" id="{24A0FDE3-2D21-FDBB-A446-8A42EC30A149}"/>
              </a:ext>
            </a:extLst>
          </p:cNvPr>
          <p:cNvPicPr>
            <a:picLocks noRot="1" noChangeAspect="1"/>
          </p:cNvPicPr>
          <p:nvPr>
            <a:videoFile r:link="rId1"/>
          </p:nvPr>
        </p:nvPicPr>
        <p:blipFill>
          <a:blip r:embed="rId12"/>
          <a:stretch>
            <a:fillRect/>
          </a:stretch>
        </p:blipFill>
        <p:spPr>
          <a:xfrm>
            <a:off x="2341327" y="2522086"/>
            <a:ext cx="7509346" cy="4242780"/>
          </a:xfrm>
          <a:prstGeom prst="rect">
            <a:avLst/>
          </a:prstGeom>
        </p:spPr>
      </p:pic>
    </p:spTree>
    <p:extLst>
      <p:ext uri="{BB962C8B-B14F-4D97-AF65-F5344CB8AC3E}">
        <p14:creationId xmlns:p14="http://schemas.microsoft.com/office/powerpoint/2010/main" val="3109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9AD8D-E114-EE22-CD9B-550F213115B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5D25EEA-3279-8532-2C73-2EACE438A9DD}"/>
              </a:ext>
            </a:extLst>
          </p:cNvPr>
          <p:cNvSpPr>
            <a:spLocks noGrp="1"/>
          </p:cNvSpPr>
          <p:nvPr>
            <p:ph type="ctrTitle"/>
          </p:nvPr>
        </p:nvSpPr>
        <p:spPr>
          <a:xfrm>
            <a:off x="803846" y="1454822"/>
            <a:ext cx="10458251" cy="2113433"/>
          </a:xfrm>
        </p:spPr>
        <p:txBody>
          <a:bodyPr>
            <a:normAutofit fontScale="90000"/>
          </a:bodyPr>
          <a:lstStyle/>
          <a:p>
            <a:r>
              <a:rPr lang="en-GB" sz="5000" kern="100" dirty="0">
                <a:effectLst/>
                <a:latin typeface="Aptos Black" panose="020B0004020202020204" pitchFamily="34" charset="0"/>
                <a:ea typeface="Aptos" panose="020B0004020202020204" pitchFamily="34" charset="0"/>
                <a:cs typeface="Times New Roman" panose="02020603050405020304" pitchFamily="18" charset="0"/>
              </a:rPr>
              <a:t>COMMUNICATING</a:t>
            </a:r>
            <a:br>
              <a:rPr lang="en-GB" sz="4400" kern="100" dirty="0">
                <a:effectLst/>
                <a:latin typeface="Aptos Black" panose="020B0004020202020204" pitchFamily="34" charset="0"/>
                <a:ea typeface="Aptos" panose="020B0004020202020204" pitchFamily="34" charset="0"/>
                <a:cs typeface="Times New Roman" panose="02020603050405020304" pitchFamily="18" charset="0"/>
              </a:rPr>
            </a:br>
            <a:r>
              <a:rPr lang="en-GB" sz="4400" kern="100" dirty="0">
                <a:effectLst/>
                <a:latin typeface="Aptos Black" panose="020B0004020202020204" pitchFamily="34" charset="0"/>
                <a:ea typeface="Aptos" panose="020B0004020202020204" pitchFamily="34" charset="0"/>
                <a:cs typeface="Times New Roman" panose="02020603050405020304" pitchFamily="18" charset="0"/>
              </a:rPr>
              <a:t>How do I take a speech from page to stage?</a:t>
            </a:r>
            <a:br>
              <a:rPr lang="en-GB" sz="4400" kern="100" dirty="0">
                <a:effectLst/>
                <a:latin typeface="Aptos Black" panose="020B0004020202020204" pitchFamily="34" charset="0"/>
                <a:ea typeface="Aptos" panose="020B0004020202020204" pitchFamily="34" charset="0"/>
                <a:cs typeface="Times New Roman" panose="02020603050405020304" pitchFamily="18" charset="0"/>
              </a:rPr>
            </a:br>
            <a:r>
              <a:rPr lang="en-GB" sz="4400" kern="100" dirty="0">
                <a:effectLst/>
                <a:latin typeface="Aptos Black" panose="020B0004020202020204" pitchFamily="34" charset="0"/>
                <a:ea typeface="Aptos" panose="020B0004020202020204" pitchFamily="34" charset="0"/>
                <a:cs typeface="Times New Roman" panose="02020603050405020304" pitchFamily="18" charset="0"/>
              </a:rPr>
              <a:t>     </a:t>
            </a:r>
            <a:br>
              <a:rPr lang="en-GB" sz="4400" kern="100" dirty="0">
                <a:effectLst/>
                <a:latin typeface="Aptos Black" panose="020B0004020202020204" pitchFamily="34" charset="0"/>
                <a:ea typeface="Aptos" panose="020B0004020202020204" pitchFamily="34" charset="0"/>
                <a:cs typeface="Times New Roman" panose="02020603050405020304" pitchFamily="18" charset="0"/>
              </a:rPr>
            </a:br>
            <a:r>
              <a:rPr lang="en-GB" sz="4400" kern="100" dirty="0">
                <a:solidFill>
                  <a:schemeClr val="accent5">
                    <a:lumMod val="20000"/>
                    <a:lumOff val="80000"/>
                  </a:schemeClr>
                </a:solidFill>
                <a:effectLst/>
                <a:latin typeface="Aptos Black" panose="020B0004020202020204" pitchFamily="34" charset="0"/>
                <a:ea typeface="Aptos" panose="020B0004020202020204" pitchFamily="34" charset="0"/>
                <a:cs typeface="Times New Roman" panose="02020603050405020304" pitchFamily="18" charset="0"/>
              </a:rPr>
              <a:t>Pair/Group/Class Discussion</a:t>
            </a:r>
            <a:br>
              <a:rPr lang="en-GB" sz="6000" kern="100" dirty="0">
                <a:effectLst/>
                <a:latin typeface="Aptos" panose="020B0004020202020204" pitchFamily="34" charset="0"/>
                <a:ea typeface="Aptos" panose="020B0004020202020204" pitchFamily="34" charset="0"/>
                <a:cs typeface="Times New Roman" panose="02020603050405020304" pitchFamily="18" charset="0"/>
              </a:rPr>
            </a:br>
            <a:endParaRPr lang="en-GB" dirty="0"/>
          </a:p>
        </p:txBody>
      </p:sp>
      <p:sp>
        <p:nvSpPr>
          <p:cNvPr id="8" name="Subtitle 7">
            <a:extLst>
              <a:ext uri="{FF2B5EF4-FFF2-40B4-BE49-F238E27FC236}">
                <a16:creationId xmlns:a16="http://schemas.microsoft.com/office/drawing/2014/main" id="{CE4D5760-1278-89D2-99AF-148EC403F5D1}"/>
              </a:ext>
            </a:extLst>
          </p:cNvPr>
          <p:cNvSpPr>
            <a:spLocks noGrp="1"/>
          </p:cNvSpPr>
          <p:nvPr>
            <p:ph type="subTitle" idx="1"/>
          </p:nvPr>
        </p:nvSpPr>
        <p:spPr>
          <a:xfrm>
            <a:off x="546776" y="2828709"/>
            <a:ext cx="9144000" cy="2686359"/>
          </a:xfrm>
        </p:spPr>
        <p:txBody>
          <a:bodyPr>
            <a:normAutofit lnSpcReduction="10000"/>
          </a:bodyPr>
          <a:lstStyle/>
          <a:p>
            <a:pPr marL="342900" indent="-342900" algn="l">
              <a:lnSpc>
                <a:spcPct val="115000"/>
              </a:lnSpc>
              <a:spcAft>
                <a:spcPts val="800"/>
              </a:spcAft>
              <a:buFont typeface="Arial" panose="020B0604020202020204" pitchFamily="34" charset="0"/>
              <a:buChar char="•"/>
            </a:pPr>
            <a:r>
              <a:rPr lang="en-GB" sz="2800" b="1" kern="100" dirty="0">
                <a:latin typeface="Aptos SemiBold" panose="020B0004020202020204" pitchFamily="34" charset="0"/>
                <a:cs typeface="Times New Roman" panose="02020603050405020304" pitchFamily="18" charset="0"/>
              </a:rPr>
              <a:t>Share with each other what you think your individual strengths and weaknesses are when it comes to   public speaking.</a:t>
            </a:r>
          </a:p>
          <a:p>
            <a:pPr marL="342900" indent="-342900" algn="l">
              <a:lnSpc>
                <a:spcPct val="115000"/>
              </a:lnSpc>
              <a:spcAft>
                <a:spcPts val="800"/>
              </a:spcAft>
              <a:buFont typeface="Arial" panose="020B0604020202020204" pitchFamily="34" charset="0"/>
              <a:buChar char="•"/>
            </a:pPr>
            <a:r>
              <a:rPr lang="en-GB" sz="2800" b="1" kern="100" dirty="0">
                <a:latin typeface="Aptos SemiBold" panose="020B0004020202020204" pitchFamily="34" charset="0"/>
                <a:cs typeface="Times New Roman" panose="02020603050405020304" pitchFamily="18" charset="0"/>
              </a:rPr>
              <a:t>What will you have to work on the most?                  Voice? Face or Body?</a:t>
            </a:r>
            <a:endParaRPr lang="en-GB" sz="2800" dirty="0"/>
          </a:p>
        </p:txBody>
      </p:sp>
      <p:pic>
        <p:nvPicPr>
          <p:cNvPr id="14" name="Picture 13">
            <a:extLst>
              <a:ext uri="{FF2B5EF4-FFF2-40B4-BE49-F238E27FC236}">
                <a16:creationId xmlns:a16="http://schemas.microsoft.com/office/drawing/2014/main" id="{D3DBB767-73D3-BA6C-5257-A419324BAD67}"/>
              </a:ext>
            </a:extLst>
          </p:cNvPr>
          <p:cNvPicPr>
            <a:picLocks noChangeAspect="1"/>
          </p:cNvPicPr>
          <p:nvPr/>
        </p:nvPicPr>
        <p:blipFill>
          <a:blip r:embed="rId3"/>
          <a:stretch>
            <a:fillRect/>
          </a:stretch>
        </p:blipFill>
        <p:spPr>
          <a:xfrm>
            <a:off x="0" y="5515068"/>
            <a:ext cx="12192000" cy="1341537"/>
          </a:xfrm>
          <a:prstGeom prst="rect">
            <a:avLst/>
          </a:prstGeom>
        </p:spPr>
      </p:pic>
      <p:pic>
        <p:nvPicPr>
          <p:cNvPr id="3" name="Picture 2" descr="A group of people sitting around a table&#10;&#10;AI-generated content may be incorrect.">
            <a:extLst>
              <a:ext uri="{FF2B5EF4-FFF2-40B4-BE49-F238E27FC236}">
                <a16:creationId xmlns:a16="http://schemas.microsoft.com/office/drawing/2014/main" id="{EDDAFA4E-0D13-1A6D-5590-76D4784A0CE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593070" y="1979028"/>
            <a:ext cx="1288963" cy="961350"/>
          </a:xfrm>
          <a:prstGeom prst="rect">
            <a:avLst/>
          </a:prstGeom>
        </p:spPr>
      </p:pic>
      <p:pic>
        <p:nvPicPr>
          <p:cNvPr id="2" name="Picture 1" descr="A young child speaking into a microphone&#10;&#10;AI-generated content may be incorrect.">
            <a:extLst>
              <a:ext uri="{FF2B5EF4-FFF2-40B4-BE49-F238E27FC236}">
                <a16:creationId xmlns:a16="http://schemas.microsoft.com/office/drawing/2014/main" id="{BC1433C4-53BA-4C66-077D-860E1FF5481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529778" y="3551069"/>
            <a:ext cx="2434237" cy="1703966"/>
          </a:xfrm>
          <a:prstGeom prst="rect">
            <a:avLst/>
          </a:prstGeom>
        </p:spPr>
      </p:pic>
      <p:pic>
        <p:nvPicPr>
          <p:cNvPr id="4" name="Graphic 3">
            <a:extLst>
              <a:ext uri="{FF2B5EF4-FFF2-40B4-BE49-F238E27FC236}">
                <a16:creationId xmlns:a16="http://schemas.microsoft.com/office/drawing/2014/main" id="{A2CDFB64-E687-F7C0-005C-06D96650C516}"/>
              </a:ext>
            </a:extLst>
          </p:cNvPr>
          <p:cNvPicPr>
            <a:picLocks noChangeAspect="1"/>
          </p:cNvPicPr>
          <p:nvPr/>
        </p:nvPicPr>
        <p:blipFill>
          <a:blip r:embed="rId8">
            <a:extLs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259611" y="113285"/>
            <a:ext cx="961824" cy="960697"/>
          </a:xfrm>
          <a:prstGeom prst="rect">
            <a:avLst/>
          </a:prstGeom>
        </p:spPr>
      </p:pic>
    </p:spTree>
    <p:extLst>
      <p:ext uri="{BB962C8B-B14F-4D97-AF65-F5344CB8AC3E}">
        <p14:creationId xmlns:p14="http://schemas.microsoft.com/office/powerpoint/2010/main" val="2838315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4EC7B-5122-3A24-12A2-CFE77C3A4039}"/>
            </a:ext>
          </a:extLst>
        </p:cNvPr>
        <p:cNvGrpSpPr/>
        <p:nvPr/>
      </p:nvGrpSpPr>
      <p:grpSpPr>
        <a:xfrm>
          <a:off x="0" y="0"/>
          <a:ext cx="0" cy="0"/>
          <a:chOff x="0" y="0"/>
          <a:chExt cx="0" cy="0"/>
        </a:xfrm>
      </p:grpSpPr>
      <p:pic>
        <p:nvPicPr>
          <p:cNvPr id="10" name="Picture 9" descr="A black and red flag&#10;&#10;Description automatically generated">
            <a:extLst>
              <a:ext uri="{FF2B5EF4-FFF2-40B4-BE49-F238E27FC236}">
                <a16:creationId xmlns:a16="http://schemas.microsoft.com/office/drawing/2014/main" id="{F4A1E409-CF45-E3B3-3DB6-2B5F1E7A91F8}"/>
              </a:ext>
            </a:extLst>
          </p:cNvPr>
          <p:cNvPicPr>
            <a:picLocks noChangeAspect="1"/>
          </p:cNvPicPr>
          <p:nvPr/>
        </p:nvPicPr>
        <p:blipFill>
          <a:blip r:embed="rId2"/>
          <a:stretch>
            <a:fillRect/>
          </a:stretch>
        </p:blipFill>
        <p:spPr>
          <a:xfrm>
            <a:off x="0" y="0"/>
            <a:ext cx="12192000" cy="6978772"/>
          </a:xfrm>
          <a:prstGeom prst="rect">
            <a:avLst/>
          </a:prstGeom>
        </p:spPr>
      </p:pic>
      <p:sp>
        <p:nvSpPr>
          <p:cNvPr id="4" name="Title 3">
            <a:extLst>
              <a:ext uri="{FF2B5EF4-FFF2-40B4-BE49-F238E27FC236}">
                <a16:creationId xmlns:a16="http://schemas.microsoft.com/office/drawing/2014/main" id="{2ABAA898-5AF9-8687-EE47-A04D079CE29C}"/>
              </a:ext>
            </a:extLst>
          </p:cNvPr>
          <p:cNvSpPr>
            <a:spLocks noGrp="1"/>
          </p:cNvSpPr>
          <p:nvPr>
            <p:ph type="title"/>
          </p:nvPr>
        </p:nvSpPr>
        <p:spPr>
          <a:xfrm>
            <a:off x="666573" y="10024"/>
            <a:ext cx="10687228" cy="1641223"/>
          </a:xfrm>
        </p:spPr>
        <p:txBody>
          <a:bodyPr>
            <a:normAutofit fontScale="90000"/>
          </a:bodyPr>
          <a:lstStyle/>
          <a:p>
            <a:pPr>
              <a:lnSpc>
                <a:spcPct val="150000"/>
              </a:lnSpc>
            </a:pPr>
            <a:br>
              <a:rPr lang="en-GB" sz="3800" dirty="0">
                <a:latin typeface="Aptos Black" panose="020B0004020202020204" pitchFamily="34" charset="0"/>
              </a:rPr>
            </a:br>
            <a:r>
              <a:rPr lang="en-GB" sz="3800" dirty="0">
                <a:latin typeface="Aptos Black" panose="020B0004020202020204" pitchFamily="34" charset="0"/>
              </a:rPr>
              <a:t>             </a:t>
            </a:r>
            <a:r>
              <a:rPr lang="en-GB" sz="4100" dirty="0">
                <a:latin typeface="Aptos Black" panose="020B0004020202020204" pitchFamily="34" charset="0"/>
              </a:rPr>
              <a:t>COMMUNICATING: From Page to Stage  </a:t>
            </a:r>
            <a:br>
              <a:rPr lang="en-GB" sz="4100" dirty="0">
                <a:latin typeface="Aptos Black" panose="020B0004020202020204" pitchFamily="34" charset="0"/>
              </a:rPr>
            </a:br>
            <a:r>
              <a:rPr lang="en-GB" sz="4100" dirty="0">
                <a:latin typeface="Aptos Black" panose="020B0004020202020204" pitchFamily="34" charset="0"/>
              </a:rPr>
              <a:t>        OVER TO YOU: Time to practise presenting</a:t>
            </a:r>
            <a:br>
              <a:rPr lang="en-GB" sz="3800" dirty="0">
                <a:latin typeface="Aptos Black" panose="020B0004020202020204" pitchFamily="34" charset="0"/>
              </a:rPr>
            </a:br>
            <a:endParaRPr lang="en-JE" sz="3800" dirty="0">
              <a:latin typeface="Aptos Black" panose="020B0004020202020204" pitchFamily="34" charset="0"/>
            </a:endParaRPr>
          </a:p>
        </p:txBody>
      </p:sp>
      <p:sp>
        <p:nvSpPr>
          <p:cNvPr id="5" name="Content Placeholder 4">
            <a:extLst>
              <a:ext uri="{FF2B5EF4-FFF2-40B4-BE49-F238E27FC236}">
                <a16:creationId xmlns:a16="http://schemas.microsoft.com/office/drawing/2014/main" id="{0E88B345-9D5C-47B3-C77C-1EE1729CAB94}"/>
              </a:ext>
            </a:extLst>
          </p:cNvPr>
          <p:cNvSpPr>
            <a:spLocks noGrp="1"/>
          </p:cNvSpPr>
          <p:nvPr>
            <p:ph idx="1"/>
          </p:nvPr>
        </p:nvSpPr>
        <p:spPr>
          <a:xfrm>
            <a:off x="0" y="1749951"/>
            <a:ext cx="12192000" cy="5098025"/>
          </a:xfrm>
          <a:solidFill>
            <a:schemeClr val="tx1"/>
          </a:solidFill>
        </p:spPr>
        <p:txBody>
          <a:bodyPr>
            <a:normAutofit/>
          </a:bodyPr>
          <a:lstStyle/>
          <a:p>
            <a:pPr marL="0" indent="0">
              <a:buNone/>
            </a:pPr>
            <a:r>
              <a:rPr lang="en-GB" sz="2400" dirty="0">
                <a:solidFill>
                  <a:schemeClr val="accent1"/>
                </a:solidFill>
                <a:latin typeface="Aptos ExtraBold" panose="020B0004020202020204" pitchFamily="34" charset="0"/>
              </a:rPr>
              <a:t>   Practise presenting your speech with minimal prompts (try cue cards/a story map).  </a:t>
            </a:r>
          </a:p>
          <a:p>
            <a:pPr marL="0" indent="0">
              <a:buNone/>
            </a:pPr>
            <a:r>
              <a:rPr lang="en-GB" sz="2400" dirty="0">
                <a:solidFill>
                  <a:schemeClr val="accent1"/>
                </a:solidFill>
                <a:latin typeface="Aptos ExtraBold" panose="020B0004020202020204" pitchFamily="34" charset="0"/>
              </a:rPr>
              <a:t>   Try this on your own first and then in front of a trusted partner.</a:t>
            </a:r>
          </a:p>
          <a:p>
            <a:pPr marL="0" indent="0">
              <a:buNone/>
            </a:pPr>
            <a:endParaRPr lang="en-GB" sz="800" dirty="0">
              <a:solidFill>
                <a:schemeClr val="bg1"/>
              </a:solidFill>
              <a:latin typeface="Aptos ExtraBold" panose="020B0004020202020204" pitchFamily="34" charset="0"/>
            </a:endParaRPr>
          </a:p>
          <a:p>
            <a:pPr marL="0" indent="0" algn="ctr">
              <a:buNone/>
            </a:pPr>
            <a:r>
              <a:rPr lang="en-GB" dirty="0">
                <a:solidFill>
                  <a:schemeClr val="bg1"/>
                </a:solidFill>
                <a:latin typeface="Aptos ExtraBold" panose="020B0004020202020204" pitchFamily="34" charset="0"/>
              </a:rPr>
              <a:t>REMEMBER TO THINK ABOUT THOSE PHYSICAL SKILLS:</a:t>
            </a:r>
          </a:p>
          <a:p>
            <a:pPr marL="0" indent="0">
              <a:buNone/>
            </a:pPr>
            <a:r>
              <a:rPr lang="en-GB" dirty="0">
                <a:solidFill>
                  <a:schemeClr val="accent1"/>
                </a:solidFill>
                <a:latin typeface="Aptos ExtraBold" panose="020B0004020202020204" pitchFamily="34" charset="0"/>
              </a:rPr>
              <a:t>   VOICE:</a:t>
            </a:r>
            <a:r>
              <a:rPr lang="en-GB" sz="2400" dirty="0">
                <a:solidFill>
                  <a:schemeClr val="bg1"/>
                </a:solidFill>
                <a:latin typeface="Aptos ExtraBold" panose="020B0004020202020204" pitchFamily="34" charset="0"/>
              </a:rPr>
              <a:t>	Volume, Pace, Pause, Fluency, Pronunciation, Enunciation, Intonation</a:t>
            </a:r>
          </a:p>
          <a:p>
            <a:pPr marL="0" indent="0">
              <a:buNone/>
            </a:pPr>
            <a:endParaRPr lang="en-GB" sz="2400" dirty="0">
              <a:solidFill>
                <a:schemeClr val="bg1"/>
              </a:solidFill>
              <a:latin typeface="Aptos ExtraBold" panose="020B0004020202020204" pitchFamily="34" charset="0"/>
            </a:endParaRPr>
          </a:p>
          <a:p>
            <a:pPr marL="0" indent="0">
              <a:buNone/>
            </a:pPr>
            <a:r>
              <a:rPr lang="en-GB" dirty="0">
                <a:solidFill>
                  <a:schemeClr val="accent1"/>
                </a:solidFill>
                <a:latin typeface="Aptos ExtraBold" panose="020B0004020202020204" pitchFamily="34" charset="0"/>
              </a:rPr>
              <a:t>   FACE:</a:t>
            </a:r>
            <a:r>
              <a:rPr lang="en-GB" dirty="0">
                <a:solidFill>
                  <a:schemeClr val="bg1"/>
                </a:solidFill>
                <a:latin typeface="Aptos ExtraBold" panose="020B0004020202020204" pitchFamily="34" charset="0"/>
              </a:rPr>
              <a:t>	</a:t>
            </a:r>
            <a:r>
              <a:rPr lang="en-GB" sz="2400" dirty="0">
                <a:solidFill>
                  <a:schemeClr val="bg1"/>
                </a:solidFill>
                <a:latin typeface="Aptos ExtraBold" panose="020B0004020202020204" pitchFamily="34" charset="0"/>
              </a:rPr>
              <a:t>Expression and Eye-contact</a:t>
            </a:r>
          </a:p>
          <a:p>
            <a:pPr marL="0" indent="0">
              <a:buNone/>
            </a:pPr>
            <a:endParaRPr lang="en-GB" sz="2400" dirty="0">
              <a:solidFill>
                <a:schemeClr val="bg1"/>
              </a:solidFill>
              <a:latin typeface="Aptos ExtraBold" panose="020B0004020202020204" pitchFamily="34" charset="0"/>
            </a:endParaRPr>
          </a:p>
          <a:p>
            <a:pPr marL="0" indent="0">
              <a:buNone/>
            </a:pPr>
            <a:r>
              <a:rPr lang="en-GB" dirty="0">
                <a:solidFill>
                  <a:schemeClr val="accent1"/>
                </a:solidFill>
                <a:latin typeface="Aptos ExtraBold" panose="020B0004020202020204" pitchFamily="34" charset="0"/>
              </a:rPr>
              <a:t>   BODY:</a:t>
            </a:r>
            <a:r>
              <a:rPr lang="en-GB" dirty="0">
                <a:solidFill>
                  <a:schemeClr val="bg1"/>
                </a:solidFill>
                <a:latin typeface="Aptos ExtraBold" panose="020B0004020202020204" pitchFamily="34" charset="0"/>
              </a:rPr>
              <a:t>	</a:t>
            </a:r>
            <a:r>
              <a:rPr lang="en-GB" sz="2400" dirty="0">
                <a:solidFill>
                  <a:schemeClr val="bg1"/>
                </a:solidFill>
                <a:latin typeface="Aptos ExtraBold" panose="020B0004020202020204" pitchFamily="34" charset="0"/>
              </a:rPr>
              <a:t>Posture, Stance, Gesture</a:t>
            </a:r>
          </a:p>
          <a:p>
            <a:pPr marL="0" indent="0">
              <a:buNone/>
            </a:pPr>
            <a:endParaRPr lang="en-JE" sz="2000" dirty="0">
              <a:solidFill>
                <a:schemeClr val="bg1"/>
              </a:solidFill>
              <a:latin typeface="Aptos ExtraBold" panose="020B0004020202020204" pitchFamily="34" charset="0"/>
            </a:endParaRPr>
          </a:p>
        </p:txBody>
      </p:sp>
      <p:pic>
        <p:nvPicPr>
          <p:cNvPr id="8" name="Graphic 7">
            <a:extLst>
              <a:ext uri="{FF2B5EF4-FFF2-40B4-BE49-F238E27FC236}">
                <a16:creationId xmlns:a16="http://schemas.microsoft.com/office/drawing/2014/main" id="{A8E52CE9-466F-9B43-8F2F-6A1C716D74CC}"/>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7508625" y="4089400"/>
            <a:ext cx="1673690" cy="2677590"/>
          </a:xfrm>
          <a:prstGeom prst="rect">
            <a:avLst/>
          </a:prstGeom>
        </p:spPr>
      </p:pic>
      <p:pic>
        <p:nvPicPr>
          <p:cNvPr id="2" name="Graphic 1">
            <a:extLst>
              <a:ext uri="{FF2B5EF4-FFF2-40B4-BE49-F238E27FC236}">
                <a16:creationId xmlns:a16="http://schemas.microsoft.com/office/drawing/2014/main" id="{470F6DBC-9661-5361-E8E3-98597890AD8F}"/>
              </a:ext>
            </a:extLst>
          </p:cNvPr>
          <p:cNvPicPr>
            <a:picLocks noChangeAspect="1"/>
          </p:cNvPicPr>
          <p:nvPr/>
        </p:nvPicPr>
        <p:blipFill>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tretch>
            <a:fillRect/>
          </a:stretch>
        </p:blipFill>
        <p:spPr>
          <a:xfrm>
            <a:off x="203711" y="292205"/>
            <a:ext cx="1078123" cy="1076860"/>
          </a:xfrm>
          <a:prstGeom prst="rect">
            <a:avLst/>
          </a:prstGeom>
        </p:spPr>
      </p:pic>
    </p:spTree>
    <p:extLst>
      <p:ext uri="{BB962C8B-B14F-4D97-AF65-F5344CB8AC3E}">
        <p14:creationId xmlns:p14="http://schemas.microsoft.com/office/powerpoint/2010/main" val="3702940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D403C4E-5781-CCE3-A79E-A5C2DA31018F}"/>
            </a:ext>
          </a:extLst>
        </p:cNvPr>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DB484862-D9F2-2CBA-BE02-D481F464BA1B}"/>
              </a:ext>
            </a:extLst>
          </p:cNvPr>
          <p:cNvPicPr>
            <a:picLocks noChangeAspect="1"/>
          </p:cNvPicPr>
          <p:nvPr/>
        </p:nvPicPr>
        <p:blipFill>
          <a:blip r:embed="rId2"/>
          <a:stretch>
            <a:fillRect/>
          </a:stretch>
        </p:blipFill>
        <p:spPr>
          <a:xfrm>
            <a:off x="0" y="-142987"/>
            <a:ext cx="12192000" cy="6978772"/>
          </a:xfrm>
          <a:prstGeom prst="rect">
            <a:avLst/>
          </a:prstGeom>
        </p:spPr>
      </p:pic>
      <p:sp>
        <p:nvSpPr>
          <p:cNvPr id="16" name="Title 15">
            <a:extLst>
              <a:ext uri="{FF2B5EF4-FFF2-40B4-BE49-F238E27FC236}">
                <a16:creationId xmlns:a16="http://schemas.microsoft.com/office/drawing/2014/main" id="{61C27BD1-9C5B-5BB4-2B65-7A4BAA501785}"/>
              </a:ext>
            </a:extLst>
          </p:cNvPr>
          <p:cNvSpPr>
            <a:spLocks noGrp="1"/>
          </p:cNvSpPr>
          <p:nvPr>
            <p:ph type="title" idx="4294967295"/>
          </p:nvPr>
        </p:nvSpPr>
        <p:spPr>
          <a:xfrm>
            <a:off x="129757" y="22215"/>
            <a:ext cx="11254811" cy="1655180"/>
          </a:xfrm>
        </p:spPr>
        <p:txBody>
          <a:bodyPr>
            <a:normAutofit/>
          </a:bodyPr>
          <a:lstStyle/>
          <a:p>
            <a:r>
              <a:rPr lang="en-GB" sz="5000" kern="100">
                <a:solidFill>
                  <a:schemeClr val="bg1"/>
                </a:solidFill>
                <a:effectLst/>
                <a:latin typeface="Aptos Black" panose="020B0004020202020204" pitchFamily="34" charset="0"/>
                <a:ea typeface="Aptos" panose="020B0004020202020204" pitchFamily="34" charset="0"/>
                <a:cs typeface="Times New Roman" panose="02020603050405020304" pitchFamily="18" charset="0"/>
              </a:rPr>
              <a:t>              Communication</a:t>
            </a:r>
            <a:r>
              <a:rPr lang="en-GB" sz="4800" kern="100">
                <a:solidFill>
                  <a:schemeClr val="bg1"/>
                </a:solidFill>
                <a:latin typeface="Aptos Black" panose="020B0004020202020204" pitchFamily="34" charset="0"/>
                <a:ea typeface="Aptos" panose="020B0004020202020204" pitchFamily="34" charset="0"/>
                <a:cs typeface="Times New Roman" panose="02020603050405020304" pitchFamily="18" charset="0"/>
              </a:rPr>
              <a:t> </a:t>
            </a:r>
            <a:r>
              <a:rPr lang="en-GB" sz="4800" kern="100">
                <a:solidFill>
                  <a:schemeClr val="bg1"/>
                </a:solidFill>
                <a:effectLst/>
                <a:latin typeface="Aptos Black" panose="020B0004020202020204" pitchFamily="34" charset="0"/>
                <a:ea typeface="Aptos" panose="020B0004020202020204" pitchFamily="34" charset="0"/>
                <a:cs typeface="Times New Roman" panose="02020603050405020304" pitchFamily="18" charset="0"/>
              </a:rPr>
              <a:t>Checklist?</a:t>
            </a:r>
            <a:br>
              <a:rPr lang="en-GB" sz="4800" kern="100">
                <a:solidFill>
                  <a:schemeClr val="bg1"/>
                </a:solidFill>
                <a:effectLst/>
                <a:latin typeface="Aptos Black" panose="020B0004020202020204" pitchFamily="34" charset="0"/>
                <a:ea typeface="Aptos" panose="020B0004020202020204" pitchFamily="34" charset="0"/>
                <a:cs typeface="Times New Roman" panose="02020603050405020304" pitchFamily="18" charset="0"/>
              </a:rPr>
            </a:br>
            <a:r>
              <a:rPr lang="en-GB" sz="4800" kern="100">
                <a:solidFill>
                  <a:schemeClr val="bg1"/>
                </a:solidFill>
                <a:effectLst/>
                <a:latin typeface="Aptos Black" panose="020B0004020202020204" pitchFamily="34" charset="0"/>
                <a:ea typeface="Aptos" panose="020B0004020202020204" pitchFamily="34" charset="0"/>
                <a:cs typeface="Times New Roman" panose="02020603050405020304" pitchFamily="18" charset="0"/>
              </a:rPr>
              <a:t>                         Am I speaking well?</a:t>
            </a:r>
            <a:endParaRPr lang="en-JE" sz="4500">
              <a:solidFill>
                <a:schemeClr val="bg1"/>
              </a:solidFill>
              <a:latin typeface="Bierstadt" panose="020B0004020202020204" pitchFamily="34" charset="0"/>
            </a:endParaRPr>
          </a:p>
        </p:txBody>
      </p:sp>
      <p:sp>
        <p:nvSpPr>
          <p:cNvPr id="9" name="Content Placeholder 8">
            <a:extLst>
              <a:ext uri="{FF2B5EF4-FFF2-40B4-BE49-F238E27FC236}">
                <a16:creationId xmlns:a16="http://schemas.microsoft.com/office/drawing/2014/main" id="{D58BCDC2-2C4C-8932-F526-9840062C3C68}"/>
              </a:ext>
            </a:extLst>
          </p:cNvPr>
          <p:cNvSpPr>
            <a:spLocks noGrp="1"/>
          </p:cNvSpPr>
          <p:nvPr>
            <p:ph sz="half" idx="2"/>
          </p:nvPr>
        </p:nvSpPr>
        <p:spPr>
          <a:xfrm>
            <a:off x="129756" y="1507067"/>
            <a:ext cx="12062243" cy="5350933"/>
          </a:xfrm>
        </p:spPr>
        <p:txBody>
          <a:bodyPr>
            <a:normAutofit fontScale="92500" lnSpcReduction="10000"/>
          </a:bodyPr>
          <a:lstStyle/>
          <a:p>
            <a:pPr marL="0" indent="0" algn="ctr">
              <a:buNone/>
            </a:pPr>
            <a:r>
              <a:rPr lang="en-GB" sz="2600" dirty="0">
                <a:solidFill>
                  <a:schemeClr val="accent5">
                    <a:lumMod val="40000"/>
                    <a:lumOff val="60000"/>
                  </a:schemeClr>
                </a:solidFill>
                <a:latin typeface="Aptos Black" panose="020B0004020202020204" pitchFamily="34" charset="0"/>
              </a:rPr>
              <a:t>TASK 6: </a:t>
            </a:r>
            <a:r>
              <a:rPr lang="en-GB" sz="2300" dirty="0">
                <a:solidFill>
                  <a:schemeClr val="accent5">
                    <a:lumMod val="20000"/>
                    <a:lumOff val="80000"/>
                  </a:schemeClr>
                </a:solidFill>
                <a:latin typeface="Aptos ExtraBold" panose="020B0004020202020204" pitchFamily="34" charset="0"/>
              </a:rPr>
              <a:t>Evaluate your presentation skills by filling in the Communication Checklist</a:t>
            </a:r>
          </a:p>
          <a:p>
            <a:pPr marL="0" indent="0">
              <a:buNone/>
            </a:pPr>
            <a:r>
              <a:rPr lang="en-GB" sz="2400" dirty="0">
                <a:solidFill>
                  <a:schemeClr val="accent5">
                    <a:lumMod val="40000"/>
                    <a:lumOff val="60000"/>
                  </a:schemeClr>
                </a:solidFill>
                <a:latin typeface="Aptos Black" panose="020B0004020202020204" pitchFamily="34" charset="0"/>
              </a:rPr>
              <a:t>VOICE:</a:t>
            </a:r>
          </a:p>
          <a:p>
            <a:pPr marL="0" indent="0">
              <a:buNone/>
            </a:pPr>
            <a:r>
              <a:rPr lang="en-GB" sz="2000" dirty="0">
                <a:solidFill>
                  <a:schemeClr val="accent5">
                    <a:lumMod val="20000"/>
                    <a:lumOff val="80000"/>
                  </a:schemeClr>
                </a:solidFill>
                <a:latin typeface="Aptos ExtraBold" panose="020B0004020202020204" pitchFamily="34" charset="0"/>
              </a:rPr>
              <a:t>Volume: 	</a:t>
            </a:r>
            <a:r>
              <a:rPr lang="en-GB" sz="2000" dirty="0">
                <a:latin typeface="Aptos SemiBold" panose="020B0004020202020204" pitchFamily="34" charset="0"/>
              </a:rPr>
              <a:t>Am I projecting my voice so that it can be heard clearly, and varying the volume?</a:t>
            </a:r>
          </a:p>
          <a:p>
            <a:pPr marL="0" indent="0">
              <a:buNone/>
            </a:pPr>
            <a:r>
              <a:rPr lang="en-GB" sz="2000" dirty="0">
                <a:solidFill>
                  <a:schemeClr val="accent5">
                    <a:lumMod val="20000"/>
                    <a:lumOff val="80000"/>
                  </a:schemeClr>
                </a:solidFill>
                <a:latin typeface="Aptos ExtraBold" panose="020B0004020202020204" pitchFamily="34" charset="0"/>
              </a:rPr>
              <a:t>Pace: 		</a:t>
            </a:r>
            <a:r>
              <a:rPr lang="en-GB" sz="2000" dirty="0">
                <a:latin typeface="Aptos SemiBold" panose="020B0004020202020204" pitchFamily="34" charset="0"/>
              </a:rPr>
              <a:t>Is my pace suitable for the audience and varied to emphasise mood and message?</a:t>
            </a:r>
          </a:p>
          <a:p>
            <a:pPr marL="0" indent="0">
              <a:buNone/>
            </a:pPr>
            <a:r>
              <a:rPr lang="en-GB" sz="2000" dirty="0">
                <a:solidFill>
                  <a:schemeClr val="accent5">
                    <a:lumMod val="20000"/>
                    <a:lumOff val="80000"/>
                  </a:schemeClr>
                </a:solidFill>
                <a:latin typeface="Aptos ExtraBold" panose="020B0004020202020204" pitchFamily="34" charset="0"/>
              </a:rPr>
              <a:t>Pause</a:t>
            </a:r>
            <a:r>
              <a:rPr lang="en-GB" sz="2000" dirty="0">
                <a:solidFill>
                  <a:schemeClr val="accent5">
                    <a:lumMod val="20000"/>
                    <a:lumOff val="80000"/>
                  </a:schemeClr>
                </a:solidFill>
                <a:latin typeface="Aptos SemiBold" panose="020B0004020202020204" pitchFamily="34" charset="0"/>
              </a:rPr>
              <a:t>: 		</a:t>
            </a:r>
            <a:r>
              <a:rPr lang="en-GB" sz="2000" dirty="0">
                <a:latin typeface="Aptos SemiBold" panose="020B0004020202020204" pitchFamily="34" charset="0"/>
              </a:rPr>
              <a:t>Am I using pauses between paragraphs and to emphasise a point? </a:t>
            </a:r>
          </a:p>
          <a:p>
            <a:pPr marL="0" indent="0">
              <a:buNone/>
            </a:pPr>
            <a:r>
              <a:rPr lang="en-GB" sz="2000" dirty="0">
                <a:solidFill>
                  <a:schemeClr val="accent5">
                    <a:lumMod val="20000"/>
                    <a:lumOff val="80000"/>
                  </a:schemeClr>
                </a:solidFill>
                <a:latin typeface="Aptos ExtraBold" panose="020B0004020202020204" pitchFamily="34" charset="0"/>
              </a:rPr>
              <a:t>Fluency: 	</a:t>
            </a:r>
            <a:r>
              <a:rPr lang="en-GB" sz="2000" dirty="0">
                <a:latin typeface="Aptos SemiBold" panose="020B0004020202020204" pitchFamily="34" charset="0"/>
              </a:rPr>
              <a:t>Am I speaking precisely, concisely, clearly and correctly?</a:t>
            </a:r>
          </a:p>
          <a:p>
            <a:pPr marL="0" indent="0">
              <a:buNone/>
            </a:pPr>
            <a:r>
              <a:rPr lang="en-GB" sz="2000" dirty="0">
                <a:solidFill>
                  <a:schemeClr val="accent5">
                    <a:lumMod val="20000"/>
                    <a:lumOff val="80000"/>
                  </a:schemeClr>
                </a:solidFill>
                <a:latin typeface="Aptos ExtraBold" panose="020B0004020202020204" pitchFamily="34" charset="0"/>
              </a:rPr>
              <a:t>Intonation: 	</a:t>
            </a:r>
            <a:r>
              <a:rPr lang="en-GB" sz="2000" dirty="0">
                <a:latin typeface="Aptos SemiBold" panose="020B0004020202020204" pitchFamily="34" charset="0"/>
              </a:rPr>
              <a:t>Am I varying the pitch and tone of my voice to create meaning and emotion</a:t>
            </a:r>
            <a:endParaRPr lang="en-GB" sz="2000" dirty="0">
              <a:solidFill>
                <a:schemeClr val="accent5">
                  <a:lumMod val="20000"/>
                  <a:lumOff val="80000"/>
                </a:schemeClr>
              </a:solidFill>
              <a:latin typeface="Aptos ExtraBold" panose="020B0004020202020204" pitchFamily="34" charset="0"/>
            </a:endParaRPr>
          </a:p>
          <a:p>
            <a:pPr marL="0" indent="0">
              <a:buNone/>
            </a:pPr>
            <a:r>
              <a:rPr lang="en-GB" sz="2400" dirty="0">
                <a:solidFill>
                  <a:schemeClr val="accent5">
                    <a:lumMod val="40000"/>
                    <a:lumOff val="60000"/>
                  </a:schemeClr>
                </a:solidFill>
                <a:latin typeface="Aptos Black" panose="020B0004020202020204" pitchFamily="34" charset="0"/>
              </a:rPr>
              <a:t>FACE:</a:t>
            </a:r>
          </a:p>
          <a:p>
            <a:pPr marL="0" indent="0">
              <a:buNone/>
            </a:pPr>
            <a:r>
              <a:rPr lang="en-GB" sz="2000" dirty="0">
                <a:solidFill>
                  <a:schemeClr val="accent5">
                    <a:lumMod val="20000"/>
                    <a:lumOff val="80000"/>
                  </a:schemeClr>
                </a:solidFill>
                <a:latin typeface="Aptos ExtraBold" panose="020B0004020202020204" pitchFamily="34" charset="0"/>
              </a:rPr>
              <a:t>Expression: 	</a:t>
            </a:r>
            <a:r>
              <a:rPr lang="en-GB" sz="2000" dirty="0">
                <a:latin typeface="Aptos SemiBold" panose="020B0004020202020204" pitchFamily="34" charset="0"/>
              </a:rPr>
              <a:t>Am I varying my facial expression to create meaning, mood and emotion?</a:t>
            </a:r>
          </a:p>
          <a:p>
            <a:pPr marL="0" indent="0">
              <a:buNone/>
            </a:pPr>
            <a:r>
              <a:rPr lang="en-GB" sz="2000" dirty="0">
                <a:solidFill>
                  <a:schemeClr val="accent5">
                    <a:lumMod val="20000"/>
                    <a:lumOff val="80000"/>
                  </a:schemeClr>
                </a:solidFill>
                <a:latin typeface="Aptos ExtraBold" panose="020B0004020202020204" pitchFamily="34" charset="0"/>
              </a:rPr>
              <a:t>Eye Contact: 	</a:t>
            </a:r>
            <a:r>
              <a:rPr lang="en-GB" sz="2000" dirty="0">
                <a:latin typeface="Aptos SemiBold" panose="020B0004020202020204" pitchFamily="34" charset="0"/>
              </a:rPr>
              <a:t>Am I making and maintaining eye-contact with my audience?</a:t>
            </a:r>
          </a:p>
          <a:p>
            <a:pPr marL="0" indent="0">
              <a:buNone/>
            </a:pPr>
            <a:r>
              <a:rPr lang="en-GB" sz="2400" dirty="0">
                <a:solidFill>
                  <a:schemeClr val="accent5">
                    <a:lumMod val="40000"/>
                    <a:lumOff val="60000"/>
                  </a:schemeClr>
                </a:solidFill>
                <a:latin typeface="Aptos Black" panose="020B0004020202020204" pitchFamily="34" charset="0"/>
              </a:rPr>
              <a:t>BODY:</a:t>
            </a:r>
          </a:p>
          <a:p>
            <a:pPr marL="0" indent="0">
              <a:buNone/>
            </a:pPr>
            <a:r>
              <a:rPr lang="en-GB" sz="2000" dirty="0">
                <a:solidFill>
                  <a:schemeClr val="accent5">
                    <a:lumMod val="20000"/>
                    <a:lumOff val="80000"/>
                  </a:schemeClr>
                </a:solidFill>
                <a:latin typeface="Aptos ExtraBold" panose="020B0004020202020204" pitchFamily="34" charset="0"/>
              </a:rPr>
              <a:t>Posture:  	</a:t>
            </a:r>
            <a:r>
              <a:rPr lang="en-GB" sz="2000" dirty="0">
                <a:latin typeface="Aptos SemiBold" panose="020B0004020202020204" pitchFamily="34" charset="0"/>
              </a:rPr>
              <a:t>Am I standing up straight, shoulders back, head up?</a:t>
            </a:r>
          </a:p>
          <a:p>
            <a:pPr marL="0" indent="0">
              <a:buNone/>
            </a:pPr>
            <a:r>
              <a:rPr lang="en-GB" sz="2000" dirty="0">
                <a:solidFill>
                  <a:schemeClr val="accent5">
                    <a:lumMod val="20000"/>
                    <a:lumOff val="80000"/>
                  </a:schemeClr>
                </a:solidFill>
                <a:latin typeface="Aptos ExtraBold" panose="020B0004020202020204" pitchFamily="34" charset="0"/>
              </a:rPr>
              <a:t>Stance: 		</a:t>
            </a:r>
            <a:r>
              <a:rPr lang="en-GB" sz="2000" dirty="0">
                <a:latin typeface="Aptos SemiBold" panose="020B0004020202020204" pitchFamily="34" charset="0"/>
              </a:rPr>
              <a:t>Am I standing in a strong, still stance with feet firmly planted?</a:t>
            </a:r>
          </a:p>
          <a:p>
            <a:pPr marL="0" indent="0">
              <a:buNone/>
            </a:pPr>
            <a:r>
              <a:rPr lang="en-GB" sz="2000" dirty="0">
                <a:solidFill>
                  <a:schemeClr val="accent5">
                    <a:lumMod val="20000"/>
                    <a:lumOff val="80000"/>
                  </a:schemeClr>
                </a:solidFill>
                <a:latin typeface="Aptos ExtraBold" panose="020B0004020202020204" pitchFamily="34" charset="0"/>
              </a:rPr>
              <a:t>Gesture: 	</a:t>
            </a:r>
            <a:r>
              <a:rPr lang="en-GB" sz="2000" dirty="0">
                <a:latin typeface="Aptos SemiBold" panose="020B0004020202020204" pitchFamily="34" charset="0"/>
              </a:rPr>
              <a:t>Am I using gestures where appropriate to create a mood or emphasise a point?</a:t>
            </a:r>
            <a:endParaRPr lang="en-JE" sz="2000" dirty="0">
              <a:latin typeface="Aptos SemiBold" panose="020B0004020202020204" pitchFamily="34" charset="0"/>
            </a:endParaRPr>
          </a:p>
        </p:txBody>
      </p:sp>
      <p:sp>
        <p:nvSpPr>
          <p:cNvPr id="2" name="TextBox 1">
            <a:extLst>
              <a:ext uri="{FF2B5EF4-FFF2-40B4-BE49-F238E27FC236}">
                <a16:creationId xmlns:a16="http://schemas.microsoft.com/office/drawing/2014/main" id="{BAE1B83F-881D-C776-8CC5-8CEF3D26914A}"/>
              </a:ext>
            </a:extLst>
          </p:cNvPr>
          <p:cNvSpPr txBox="1"/>
          <p:nvPr/>
        </p:nvSpPr>
        <p:spPr>
          <a:xfrm>
            <a:off x="5212935" y="394815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E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8FF1F68-0500-C9D5-9A82-ADE1394E0565}"/>
              </a:ext>
            </a:extLst>
          </p:cNvPr>
          <p:cNvSpPr txBox="1"/>
          <p:nvPr/>
        </p:nvSpPr>
        <p:spPr>
          <a:xfrm>
            <a:off x="5208731" y="373451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EFFFF"/>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0344A801-C17E-75F1-968B-4120292AE517}"/>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10596295" y="5551927"/>
            <a:ext cx="1512612" cy="1092199"/>
          </a:xfrm>
          <a:prstGeom prst="rect">
            <a:avLst/>
          </a:prstGeom>
        </p:spPr>
      </p:pic>
      <p:pic>
        <p:nvPicPr>
          <p:cNvPr id="18" name="Graphic 17">
            <a:extLst>
              <a:ext uri="{FF2B5EF4-FFF2-40B4-BE49-F238E27FC236}">
                <a16:creationId xmlns:a16="http://schemas.microsoft.com/office/drawing/2014/main" id="{3AB1D2D4-3B5F-B225-6211-F8F770ACB46B}"/>
              </a:ext>
            </a:extLst>
          </p:cNvPr>
          <p:cNvPicPr>
            <a:picLocks noChangeAspect="1"/>
          </p:cNvPicPr>
          <p:nvPr/>
        </p:nvPicPr>
        <p:blipFill>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tretch>
            <a:fillRect/>
          </a:stretch>
        </p:blipFill>
        <p:spPr>
          <a:xfrm>
            <a:off x="10768689" y="2845238"/>
            <a:ext cx="886309" cy="886309"/>
          </a:xfrm>
          <a:prstGeom prst="rect">
            <a:avLst/>
          </a:prstGeom>
        </p:spPr>
      </p:pic>
      <p:pic>
        <p:nvPicPr>
          <p:cNvPr id="20" name="Graphic 19">
            <a:extLst>
              <a:ext uri="{FF2B5EF4-FFF2-40B4-BE49-F238E27FC236}">
                <a16:creationId xmlns:a16="http://schemas.microsoft.com/office/drawing/2014/main" id="{85301F81-E38D-FE28-6ECC-7D0721D0DDB3}"/>
              </a:ext>
            </a:extLst>
          </p:cNvPr>
          <p:cNvPicPr>
            <a:picLocks noChangeAspect="1"/>
          </p:cNvPicPr>
          <p:nvPr/>
        </p:nvPicPr>
        <p:blipFill>
          <a:blip r:embed="rId9">
            <a:extLst>
              <a:ext uri="{96DAC541-7B7A-43D3-8B79-37D633B846F1}">
                <asvg:svgBlip xmlns:asvg="http://schemas.microsoft.com/office/drawing/2016/SVG/main" r:embed="rId10"/>
              </a:ext>
              <a:ext uri="{837473B0-CC2E-450A-ABE3-18F120FF3D39}">
                <a1611:picAttrSrcUrl xmlns:a1611="http://schemas.microsoft.com/office/drawing/2016/11/main" r:id="rId11"/>
              </a:ext>
            </a:extLst>
          </a:blip>
          <a:stretch>
            <a:fillRect/>
          </a:stretch>
        </p:blipFill>
        <p:spPr>
          <a:xfrm>
            <a:off x="10596295" y="4286961"/>
            <a:ext cx="1328076" cy="709552"/>
          </a:xfrm>
          <a:prstGeom prst="rect">
            <a:avLst/>
          </a:prstGeom>
        </p:spPr>
      </p:pic>
      <p:pic>
        <p:nvPicPr>
          <p:cNvPr id="6" name="Picture 5" descr="A pencil on a lined paper&#10;&#10;AI-generated content may be incorrect.">
            <a:extLst>
              <a:ext uri="{FF2B5EF4-FFF2-40B4-BE49-F238E27FC236}">
                <a16:creationId xmlns:a16="http://schemas.microsoft.com/office/drawing/2014/main" id="{AED02B06-75C2-B4DC-238C-82ABC1DCD8C5}"/>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381001" y="1295399"/>
            <a:ext cx="574210" cy="623397"/>
          </a:xfrm>
          <a:prstGeom prst="rect">
            <a:avLst/>
          </a:prstGeom>
        </p:spPr>
      </p:pic>
      <p:pic>
        <p:nvPicPr>
          <p:cNvPr id="7" name="Graphic 6">
            <a:extLst>
              <a:ext uri="{FF2B5EF4-FFF2-40B4-BE49-F238E27FC236}">
                <a16:creationId xmlns:a16="http://schemas.microsoft.com/office/drawing/2014/main" id="{0C9C9940-C9BD-1388-7922-8FFA645F5C7A}"/>
              </a:ext>
            </a:extLst>
          </p:cNvPr>
          <p:cNvPicPr>
            <a:picLocks noChangeAspect="1"/>
          </p:cNvPicPr>
          <p:nvPr/>
        </p:nvPicPr>
        <p:blipFill>
          <a:blip r:embed="rId14">
            <a:extLst>
              <a:ext uri="{96DAC541-7B7A-43D3-8B79-37D633B846F1}">
                <asvg:svgBlip xmlns:asvg="http://schemas.microsoft.com/office/drawing/2016/SVG/main" r:embed="rId15"/>
              </a:ext>
              <a:ext uri="{837473B0-CC2E-450A-ABE3-18F120FF3D39}">
                <a1611:picAttrSrcUrl xmlns:a1611="http://schemas.microsoft.com/office/drawing/2016/11/main" r:id="rId16"/>
              </a:ext>
            </a:extLst>
          </a:blip>
          <a:stretch>
            <a:fillRect/>
          </a:stretch>
        </p:blipFill>
        <p:spPr>
          <a:xfrm>
            <a:off x="381001" y="197438"/>
            <a:ext cx="933853" cy="932759"/>
          </a:xfrm>
          <a:prstGeom prst="rect">
            <a:avLst/>
          </a:prstGeom>
        </p:spPr>
      </p:pic>
    </p:spTree>
    <p:extLst>
      <p:ext uri="{BB962C8B-B14F-4D97-AF65-F5344CB8AC3E}">
        <p14:creationId xmlns:p14="http://schemas.microsoft.com/office/powerpoint/2010/main" val="1532339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91239-29AF-1A11-4EF7-41B6488612D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0B283E8-3928-C2BC-0B83-FF900668BEF6}"/>
              </a:ext>
            </a:extLst>
          </p:cNvPr>
          <p:cNvSpPr>
            <a:spLocks noGrp="1"/>
          </p:cNvSpPr>
          <p:nvPr>
            <p:ph type="ctrTitle"/>
          </p:nvPr>
        </p:nvSpPr>
        <p:spPr>
          <a:xfrm>
            <a:off x="626046" y="790467"/>
            <a:ext cx="10458251" cy="2038242"/>
          </a:xfrm>
        </p:spPr>
        <p:txBody>
          <a:bodyPr>
            <a:normAutofit fontScale="90000"/>
          </a:bodyPr>
          <a:lstStyle/>
          <a:p>
            <a:r>
              <a:rPr lang="en-GB" sz="5000" kern="100" dirty="0">
                <a:effectLst/>
                <a:latin typeface="Aptos Black" panose="020B0004020202020204" pitchFamily="34" charset="0"/>
                <a:ea typeface="Aptos" panose="020B0004020202020204" pitchFamily="34" charset="0"/>
                <a:cs typeface="Times New Roman" panose="02020603050405020304" pitchFamily="18" charset="0"/>
              </a:rPr>
              <a:t>            CRITIQUING PUBLIC SPEAKING</a:t>
            </a:r>
            <a:br>
              <a:rPr lang="en-GB" sz="4400" kern="100" dirty="0">
                <a:effectLst/>
                <a:latin typeface="Aptos Black" panose="020B0004020202020204" pitchFamily="34" charset="0"/>
                <a:ea typeface="Aptos" panose="020B0004020202020204" pitchFamily="34" charset="0"/>
                <a:cs typeface="Times New Roman" panose="02020603050405020304" pitchFamily="18" charset="0"/>
              </a:rPr>
            </a:br>
            <a:r>
              <a:rPr lang="en-GB" sz="4400" kern="100" dirty="0">
                <a:effectLst/>
                <a:latin typeface="Aptos Black" panose="020B0004020202020204" pitchFamily="34" charset="0"/>
                <a:ea typeface="Aptos" panose="020B0004020202020204" pitchFamily="34" charset="0"/>
                <a:cs typeface="Times New Roman" panose="02020603050405020304" pitchFamily="18" charset="0"/>
              </a:rPr>
              <a:t>     </a:t>
            </a:r>
            <a:br>
              <a:rPr lang="en-GB" sz="4400" kern="100" dirty="0">
                <a:effectLst/>
                <a:latin typeface="Aptos Black" panose="020B0004020202020204" pitchFamily="34" charset="0"/>
                <a:ea typeface="Aptos" panose="020B0004020202020204" pitchFamily="34" charset="0"/>
                <a:cs typeface="Times New Roman" panose="02020603050405020304" pitchFamily="18" charset="0"/>
              </a:rPr>
            </a:br>
            <a:r>
              <a:rPr lang="en-GB" sz="4400" kern="100" dirty="0">
                <a:effectLst/>
                <a:latin typeface="Aptos Black" panose="020B0004020202020204" pitchFamily="34" charset="0"/>
                <a:ea typeface="Aptos" panose="020B0004020202020204" pitchFamily="34" charset="0"/>
                <a:cs typeface="Times New Roman" panose="02020603050405020304" pitchFamily="18" charset="0"/>
              </a:rPr>
              <a:t>    </a:t>
            </a:r>
            <a:r>
              <a:rPr lang="en-GB" sz="4400" kern="100" dirty="0">
                <a:solidFill>
                  <a:schemeClr val="accent5">
                    <a:lumMod val="20000"/>
                    <a:lumOff val="80000"/>
                  </a:schemeClr>
                </a:solidFill>
                <a:effectLst/>
                <a:latin typeface="Aptos Black" panose="020B0004020202020204" pitchFamily="34" charset="0"/>
                <a:ea typeface="Aptos" panose="020B0004020202020204" pitchFamily="34" charset="0"/>
                <a:cs typeface="Times New Roman" panose="02020603050405020304" pitchFamily="18" charset="0"/>
              </a:rPr>
              <a:t>Pair/Group/Class Discussion</a:t>
            </a:r>
            <a:br>
              <a:rPr lang="en-GB" sz="6000" kern="100" dirty="0">
                <a:effectLst/>
                <a:latin typeface="Aptos" panose="020B0004020202020204" pitchFamily="34" charset="0"/>
                <a:ea typeface="Aptos" panose="020B0004020202020204" pitchFamily="34" charset="0"/>
                <a:cs typeface="Times New Roman" panose="02020603050405020304" pitchFamily="18" charset="0"/>
              </a:rPr>
            </a:br>
            <a:endParaRPr lang="en-GB" dirty="0"/>
          </a:p>
        </p:txBody>
      </p:sp>
      <p:sp>
        <p:nvSpPr>
          <p:cNvPr id="8" name="Subtitle 7">
            <a:extLst>
              <a:ext uri="{FF2B5EF4-FFF2-40B4-BE49-F238E27FC236}">
                <a16:creationId xmlns:a16="http://schemas.microsoft.com/office/drawing/2014/main" id="{832C122B-3166-526F-EDC1-3A07D1B02BFD}"/>
              </a:ext>
            </a:extLst>
          </p:cNvPr>
          <p:cNvSpPr>
            <a:spLocks noGrp="1"/>
          </p:cNvSpPr>
          <p:nvPr>
            <p:ph type="subTitle" idx="1"/>
          </p:nvPr>
        </p:nvSpPr>
        <p:spPr>
          <a:xfrm>
            <a:off x="391425" y="2610954"/>
            <a:ext cx="9144000" cy="2686359"/>
          </a:xfrm>
        </p:spPr>
        <p:txBody>
          <a:bodyPr>
            <a:normAutofit/>
          </a:bodyPr>
          <a:lstStyle/>
          <a:p>
            <a:pPr algn="l">
              <a:lnSpc>
                <a:spcPct val="115000"/>
              </a:lnSpc>
              <a:spcAft>
                <a:spcPts val="800"/>
              </a:spcAft>
            </a:pPr>
            <a:r>
              <a:rPr lang="en-GB" sz="2800" dirty="0">
                <a:latin typeface="Aptos SemiBold" panose="020B0004020202020204" pitchFamily="34" charset="0"/>
              </a:rPr>
              <a:t>Consider your role as a critically thinking AUDIENCE when you hear other people’s speeches.</a:t>
            </a:r>
          </a:p>
          <a:p>
            <a:pPr marL="457200" indent="-457200" algn="l">
              <a:lnSpc>
                <a:spcPct val="115000"/>
              </a:lnSpc>
              <a:spcAft>
                <a:spcPts val="800"/>
              </a:spcAft>
              <a:buFont typeface="Arial" panose="020B0604020202020204" pitchFamily="34" charset="0"/>
              <a:buChar char="•"/>
            </a:pPr>
            <a:r>
              <a:rPr lang="en-GB" sz="2800" dirty="0">
                <a:latin typeface="Aptos SemiBold" panose="020B0004020202020204" pitchFamily="34" charset="0"/>
              </a:rPr>
              <a:t>How can you LISTEN to and QUESTION other speeches effectively?</a:t>
            </a:r>
          </a:p>
        </p:txBody>
      </p:sp>
      <p:pic>
        <p:nvPicPr>
          <p:cNvPr id="14" name="Picture 13">
            <a:extLst>
              <a:ext uri="{FF2B5EF4-FFF2-40B4-BE49-F238E27FC236}">
                <a16:creationId xmlns:a16="http://schemas.microsoft.com/office/drawing/2014/main" id="{67DF1FF0-BA48-F062-029E-688C32AA2CAA}"/>
              </a:ext>
            </a:extLst>
          </p:cNvPr>
          <p:cNvPicPr>
            <a:picLocks noChangeAspect="1"/>
          </p:cNvPicPr>
          <p:nvPr/>
        </p:nvPicPr>
        <p:blipFill>
          <a:blip r:embed="rId3"/>
          <a:stretch>
            <a:fillRect/>
          </a:stretch>
        </p:blipFill>
        <p:spPr>
          <a:xfrm>
            <a:off x="0" y="5515068"/>
            <a:ext cx="12192000" cy="1341537"/>
          </a:xfrm>
          <a:prstGeom prst="rect">
            <a:avLst/>
          </a:prstGeom>
        </p:spPr>
      </p:pic>
      <p:pic>
        <p:nvPicPr>
          <p:cNvPr id="3" name="Picture 2" descr="A group of people sitting around a table&#10;&#10;AI-generated content may be incorrect.">
            <a:extLst>
              <a:ext uri="{FF2B5EF4-FFF2-40B4-BE49-F238E27FC236}">
                <a16:creationId xmlns:a16="http://schemas.microsoft.com/office/drawing/2014/main" id="{B4C60F7D-C778-69E8-7480-966A3196017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690776" y="1342932"/>
            <a:ext cx="1288963" cy="961350"/>
          </a:xfrm>
          <a:prstGeom prst="rect">
            <a:avLst/>
          </a:prstGeom>
        </p:spPr>
      </p:pic>
      <p:pic>
        <p:nvPicPr>
          <p:cNvPr id="2" name="Picture 1" descr="A young child speaking into a microphone&#10;&#10;AI-generated content may be incorrect.">
            <a:extLst>
              <a:ext uri="{FF2B5EF4-FFF2-40B4-BE49-F238E27FC236}">
                <a16:creationId xmlns:a16="http://schemas.microsoft.com/office/drawing/2014/main" id="{765F8A40-8D50-E3C7-5DF4-34E2CCB6438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302668" y="2856747"/>
            <a:ext cx="2497907" cy="1875154"/>
          </a:xfrm>
          <a:prstGeom prst="rect">
            <a:avLst/>
          </a:prstGeom>
        </p:spPr>
      </p:pic>
      <p:pic>
        <p:nvPicPr>
          <p:cNvPr id="5" name="Picture 4" descr="A hand holding a key&#10;&#10;AI-generated content may be incorrect.">
            <a:extLst>
              <a:ext uri="{FF2B5EF4-FFF2-40B4-BE49-F238E27FC236}">
                <a16:creationId xmlns:a16="http://schemas.microsoft.com/office/drawing/2014/main" id="{1A56AB73-FC73-511F-BB26-2B27AC118B4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0434" y="133612"/>
            <a:ext cx="2082717" cy="1353560"/>
          </a:xfrm>
          <a:prstGeom prst="rect">
            <a:avLst/>
          </a:prstGeom>
        </p:spPr>
      </p:pic>
    </p:spTree>
    <p:extLst>
      <p:ext uri="{BB962C8B-B14F-4D97-AF65-F5344CB8AC3E}">
        <p14:creationId xmlns:p14="http://schemas.microsoft.com/office/powerpoint/2010/main" val="1065701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D03D803-4EE2-8E2A-54A9-24B20A10467F}"/>
            </a:ext>
          </a:extLst>
        </p:cNvPr>
        <p:cNvGrpSpPr/>
        <p:nvPr/>
      </p:nvGrpSpPr>
      <p:grpSpPr>
        <a:xfrm>
          <a:off x="0" y="0"/>
          <a:ext cx="0" cy="0"/>
          <a:chOff x="0" y="0"/>
          <a:chExt cx="0" cy="0"/>
        </a:xfrm>
      </p:grpSpPr>
      <p:pic>
        <p:nvPicPr>
          <p:cNvPr id="10" name="Picture 9" descr="A black and red flag&#10;&#10;Description automatically generated">
            <a:extLst>
              <a:ext uri="{FF2B5EF4-FFF2-40B4-BE49-F238E27FC236}">
                <a16:creationId xmlns:a16="http://schemas.microsoft.com/office/drawing/2014/main" id="{6A3DD84A-30B1-D0FB-1CFE-6F2A6310B782}"/>
              </a:ext>
            </a:extLst>
          </p:cNvPr>
          <p:cNvPicPr>
            <a:picLocks noChangeAspect="1"/>
          </p:cNvPicPr>
          <p:nvPr/>
        </p:nvPicPr>
        <p:blipFill>
          <a:blip r:embed="rId2"/>
          <a:stretch>
            <a:fillRect/>
          </a:stretch>
        </p:blipFill>
        <p:spPr>
          <a:xfrm>
            <a:off x="0" y="0"/>
            <a:ext cx="12192000" cy="6978772"/>
          </a:xfrm>
          <a:prstGeom prst="rect">
            <a:avLst/>
          </a:prstGeom>
        </p:spPr>
      </p:pic>
      <p:sp>
        <p:nvSpPr>
          <p:cNvPr id="4" name="Title 3">
            <a:extLst>
              <a:ext uri="{FF2B5EF4-FFF2-40B4-BE49-F238E27FC236}">
                <a16:creationId xmlns:a16="http://schemas.microsoft.com/office/drawing/2014/main" id="{939AD59F-601F-7897-7E2B-6CEDA4137C05}"/>
              </a:ext>
            </a:extLst>
          </p:cNvPr>
          <p:cNvSpPr>
            <a:spLocks noGrp="1"/>
          </p:cNvSpPr>
          <p:nvPr>
            <p:ph type="title"/>
          </p:nvPr>
        </p:nvSpPr>
        <p:spPr>
          <a:xfrm>
            <a:off x="666573" y="10024"/>
            <a:ext cx="10687228" cy="1641223"/>
          </a:xfrm>
        </p:spPr>
        <p:txBody>
          <a:bodyPr>
            <a:normAutofit/>
          </a:bodyPr>
          <a:lstStyle/>
          <a:p>
            <a:r>
              <a:rPr lang="en-GB" sz="4500" kern="100">
                <a:effectLst/>
                <a:latin typeface="Aptos Black" panose="020B0004020202020204" pitchFamily="34" charset="0"/>
                <a:ea typeface="Aptos" panose="020B0004020202020204" pitchFamily="34" charset="0"/>
                <a:cs typeface="Times New Roman" panose="02020603050405020304" pitchFamily="18" charset="0"/>
              </a:rPr>
              <a:t>             CRITIQUING PUBLIC SPEAKING</a:t>
            </a:r>
            <a:br>
              <a:rPr lang="en-GB" sz="4500" kern="100">
                <a:effectLst/>
                <a:latin typeface="Aptos Black" panose="020B0004020202020204" pitchFamily="34" charset="0"/>
                <a:ea typeface="Aptos" panose="020B0004020202020204" pitchFamily="34" charset="0"/>
                <a:cs typeface="Times New Roman" panose="02020603050405020304" pitchFamily="18" charset="0"/>
              </a:rPr>
            </a:br>
            <a:r>
              <a:rPr lang="en-GB" sz="4500" kern="100">
                <a:effectLst/>
                <a:latin typeface="Aptos Black" panose="020B0004020202020204" pitchFamily="34" charset="0"/>
                <a:ea typeface="Aptos" panose="020B0004020202020204" pitchFamily="34" charset="0"/>
                <a:cs typeface="Times New Roman" panose="02020603050405020304" pitchFamily="18" charset="0"/>
              </a:rPr>
              <a:t>          </a:t>
            </a:r>
            <a:r>
              <a:rPr lang="en-GB" sz="3800" kern="100">
                <a:effectLst/>
                <a:latin typeface="Aptos Black" panose="020B0004020202020204" pitchFamily="34" charset="0"/>
                <a:ea typeface="Aptos" panose="020B0004020202020204" pitchFamily="34" charset="0"/>
                <a:cs typeface="Times New Roman" panose="02020603050405020304" pitchFamily="18" charset="0"/>
              </a:rPr>
              <a:t>How do I listen and question effectively?</a:t>
            </a:r>
            <a:endParaRPr lang="en-JE" sz="3800">
              <a:latin typeface="Aptos Black" panose="020B0004020202020204" pitchFamily="34" charset="0"/>
            </a:endParaRPr>
          </a:p>
        </p:txBody>
      </p:sp>
      <p:sp>
        <p:nvSpPr>
          <p:cNvPr id="5" name="Content Placeholder 4">
            <a:extLst>
              <a:ext uri="{FF2B5EF4-FFF2-40B4-BE49-F238E27FC236}">
                <a16:creationId xmlns:a16="http://schemas.microsoft.com/office/drawing/2014/main" id="{A12E92EE-BCA8-E931-04EE-9E48F1BB50BB}"/>
              </a:ext>
            </a:extLst>
          </p:cNvPr>
          <p:cNvSpPr>
            <a:spLocks noGrp="1"/>
          </p:cNvSpPr>
          <p:nvPr>
            <p:ph idx="1"/>
          </p:nvPr>
        </p:nvSpPr>
        <p:spPr>
          <a:xfrm>
            <a:off x="80435" y="1854438"/>
            <a:ext cx="12052298" cy="4993538"/>
          </a:xfrm>
        </p:spPr>
        <p:txBody>
          <a:bodyPr>
            <a:normAutofit/>
          </a:bodyPr>
          <a:lstStyle/>
          <a:p>
            <a:pPr marL="0" indent="0">
              <a:buNone/>
            </a:pPr>
            <a:r>
              <a:rPr lang="en-GB" dirty="0">
                <a:solidFill>
                  <a:schemeClr val="bg1"/>
                </a:solidFill>
                <a:latin typeface="Aptos ExtraBold" panose="020B0004020202020204" pitchFamily="34" charset="0"/>
              </a:rPr>
              <a:t>SUMMARISE THE SPEECH: </a:t>
            </a:r>
            <a:r>
              <a:rPr lang="en-GB" sz="2200" dirty="0">
                <a:solidFill>
                  <a:schemeClr val="accent1"/>
                </a:solidFill>
                <a:latin typeface="Aptos SemiBold" panose="020B0004020202020204" pitchFamily="34" charset="0"/>
              </a:rPr>
              <a:t>Make a note of the </a:t>
            </a:r>
            <a:r>
              <a:rPr lang="en-GB" sz="2200" dirty="0">
                <a:solidFill>
                  <a:schemeClr val="accent1"/>
                </a:solidFill>
                <a:latin typeface="Aptos ExtraBold" panose="020B0004020202020204" pitchFamily="34" charset="0"/>
              </a:rPr>
              <a:t>main ideas and arguments </a:t>
            </a:r>
            <a:r>
              <a:rPr lang="en-GB" sz="2200" dirty="0">
                <a:solidFill>
                  <a:schemeClr val="accent1"/>
                </a:solidFill>
                <a:latin typeface="Aptos SemiBold" panose="020B0004020202020204" pitchFamily="34" charset="0"/>
              </a:rPr>
              <a:t>of the speech </a:t>
            </a:r>
          </a:p>
          <a:p>
            <a:pPr marL="0" indent="0">
              <a:buNone/>
            </a:pPr>
            <a:r>
              <a:rPr lang="en-GB" sz="2200" dirty="0">
                <a:solidFill>
                  <a:schemeClr val="accent1"/>
                </a:solidFill>
                <a:latin typeface="Aptos SemiBold" panose="020B0004020202020204" pitchFamily="34" charset="0"/>
              </a:rPr>
              <a:t>as you listen in order to maintain concentration and jog your memory on the key points later. </a:t>
            </a:r>
          </a:p>
          <a:p>
            <a:pPr marL="0" indent="0">
              <a:buNone/>
            </a:pPr>
            <a:endParaRPr lang="en-GB" sz="400" dirty="0">
              <a:solidFill>
                <a:schemeClr val="bg1"/>
              </a:solidFill>
              <a:latin typeface="Aptos ExtraBold" panose="020B0004020202020204" pitchFamily="34" charset="0"/>
            </a:endParaRPr>
          </a:p>
          <a:p>
            <a:pPr marL="0" indent="0">
              <a:buNone/>
            </a:pPr>
            <a:endParaRPr lang="en-GB" sz="1400" dirty="0">
              <a:solidFill>
                <a:schemeClr val="bg1"/>
              </a:solidFill>
              <a:latin typeface="Aptos ExtraBold" panose="020B0004020202020204" pitchFamily="34" charset="0"/>
            </a:endParaRPr>
          </a:p>
          <a:p>
            <a:pPr marL="0" indent="0">
              <a:buNone/>
            </a:pPr>
            <a:r>
              <a:rPr lang="en-GB" dirty="0">
                <a:solidFill>
                  <a:schemeClr val="bg1"/>
                </a:solidFill>
                <a:latin typeface="Aptos ExtraBold" panose="020B0004020202020204" pitchFamily="34" charset="0"/>
              </a:rPr>
              <a:t>QUESTION THE SPEAKER IN ORDER TO:</a:t>
            </a:r>
          </a:p>
          <a:p>
            <a:pPr marL="0" indent="0">
              <a:buNone/>
            </a:pPr>
            <a:r>
              <a:rPr lang="en-GB" sz="2400" dirty="0">
                <a:solidFill>
                  <a:schemeClr val="bg1"/>
                </a:solidFill>
                <a:latin typeface="Aptos ExtraBold" panose="020B0004020202020204" pitchFamily="34" charset="0"/>
              </a:rPr>
              <a:t>CLARIFY</a:t>
            </a:r>
            <a:r>
              <a:rPr lang="en-GB" sz="2000" dirty="0">
                <a:solidFill>
                  <a:schemeClr val="bg1"/>
                </a:solidFill>
                <a:latin typeface="Aptos ExtraBold" panose="020B0004020202020204" pitchFamily="34" charset="0"/>
              </a:rPr>
              <a:t>: 	  </a:t>
            </a:r>
            <a:r>
              <a:rPr lang="en-GB" sz="2100" dirty="0">
                <a:solidFill>
                  <a:schemeClr val="accent1"/>
                </a:solidFill>
                <a:latin typeface="Aptos ExtraBold" panose="020B0004020202020204" pitchFamily="34" charset="0"/>
              </a:rPr>
              <a:t>Check your understanding </a:t>
            </a:r>
            <a:r>
              <a:rPr lang="en-GB" sz="2100" dirty="0">
                <a:solidFill>
                  <a:schemeClr val="accent1"/>
                </a:solidFill>
                <a:latin typeface="Aptos SemiBold" panose="020B0004020202020204" pitchFamily="34" charset="0"/>
              </a:rPr>
              <a:t>and receive a clearer explanation of an issue/argument </a:t>
            </a:r>
          </a:p>
          <a:p>
            <a:pPr marL="0" indent="0">
              <a:buNone/>
            </a:pPr>
            <a:endParaRPr lang="en-GB" sz="1200" dirty="0">
              <a:solidFill>
                <a:schemeClr val="bg1"/>
              </a:solidFill>
              <a:latin typeface="Aptos ExtraBold" panose="020B0004020202020204" pitchFamily="34" charset="0"/>
            </a:endParaRPr>
          </a:p>
          <a:p>
            <a:pPr marL="0" indent="0">
              <a:buNone/>
            </a:pPr>
            <a:r>
              <a:rPr lang="en-GB" sz="2400" dirty="0">
                <a:solidFill>
                  <a:schemeClr val="bg1"/>
                </a:solidFill>
                <a:latin typeface="Aptos ExtraBold" panose="020B0004020202020204" pitchFamily="34" charset="0"/>
              </a:rPr>
              <a:t>BUILD:	  </a:t>
            </a:r>
            <a:r>
              <a:rPr lang="en-GB" sz="2100" dirty="0">
                <a:solidFill>
                  <a:schemeClr val="accent1"/>
                </a:solidFill>
                <a:latin typeface="Aptos ExtraBold" panose="020B0004020202020204" pitchFamily="34" charset="0"/>
              </a:rPr>
              <a:t>Develop</a:t>
            </a:r>
            <a:r>
              <a:rPr lang="en-GB" sz="2100" dirty="0">
                <a:solidFill>
                  <a:schemeClr val="accent1"/>
                </a:solidFill>
                <a:latin typeface="Aptos SemiBold" panose="020B0004020202020204" pitchFamily="34" charset="0"/>
              </a:rPr>
              <a:t>, add to or expand on an idea</a:t>
            </a:r>
          </a:p>
          <a:p>
            <a:pPr marL="0" indent="0">
              <a:buNone/>
            </a:pPr>
            <a:endParaRPr lang="en-GB" sz="1200" dirty="0">
              <a:solidFill>
                <a:schemeClr val="bg1"/>
              </a:solidFill>
              <a:latin typeface="Aptos ExtraBold" panose="020B0004020202020204" pitchFamily="34" charset="0"/>
            </a:endParaRPr>
          </a:p>
          <a:p>
            <a:pPr marL="0" indent="0">
              <a:buNone/>
            </a:pPr>
            <a:r>
              <a:rPr lang="en-GB" sz="2400" dirty="0">
                <a:solidFill>
                  <a:schemeClr val="bg1"/>
                </a:solidFill>
                <a:latin typeface="Aptos ExtraBold" panose="020B0004020202020204" pitchFamily="34" charset="0"/>
              </a:rPr>
              <a:t>PROBE:	  </a:t>
            </a:r>
            <a:r>
              <a:rPr lang="en-GB" sz="2100" dirty="0">
                <a:solidFill>
                  <a:schemeClr val="accent1"/>
                </a:solidFill>
                <a:latin typeface="Aptos ExtraBold" panose="020B0004020202020204" pitchFamily="34" charset="0"/>
              </a:rPr>
              <a:t>Dig deeper </a:t>
            </a:r>
            <a:r>
              <a:rPr lang="en-GB" sz="2100" dirty="0">
                <a:solidFill>
                  <a:schemeClr val="accent1"/>
                </a:solidFill>
                <a:latin typeface="Aptos SemiBold" panose="020B0004020202020204" pitchFamily="34" charset="0"/>
              </a:rPr>
              <a:t>and ask for more evidence or justification of an idea</a:t>
            </a:r>
          </a:p>
          <a:p>
            <a:pPr marL="0" indent="0">
              <a:buNone/>
            </a:pPr>
            <a:endParaRPr lang="en-GB" sz="1200" dirty="0">
              <a:solidFill>
                <a:schemeClr val="bg1"/>
              </a:solidFill>
              <a:latin typeface="Aptos ExtraBold" panose="020B0004020202020204" pitchFamily="34" charset="0"/>
            </a:endParaRPr>
          </a:p>
          <a:p>
            <a:pPr marL="0" indent="0">
              <a:buNone/>
            </a:pPr>
            <a:r>
              <a:rPr lang="en-GB" sz="2400" dirty="0">
                <a:solidFill>
                  <a:schemeClr val="bg1"/>
                </a:solidFill>
                <a:latin typeface="Aptos ExtraBold" panose="020B0004020202020204" pitchFamily="34" charset="0"/>
              </a:rPr>
              <a:t>CHALLENGE:  </a:t>
            </a:r>
            <a:r>
              <a:rPr lang="en-GB" sz="2100" dirty="0">
                <a:solidFill>
                  <a:schemeClr val="accent1"/>
                </a:solidFill>
                <a:latin typeface="Aptos ExtraBold" panose="020B0004020202020204" pitchFamily="34" charset="0"/>
              </a:rPr>
              <a:t>Disagree</a:t>
            </a:r>
            <a:r>
              <a:rPr lang="en-GB" sz="2100" dirty="0">
                <a:solidFill>
                  <a:schemeClr val="accent1"/>
                </a:solidFill>
                <a:latin typeface="Aptos SemiBold" panose="020B0004020202020204" pitchFamily="34" charset="0"/>
              </a:rPr>
              <a:t> offering a reason why, or present an alternative argument or idea</a:t>
            </a:r>
            <a:endParaRPr lang="en-JE" sz="2100" dirty="0">
              <a:solidFill>
                <a:schemeClr val="accent1"/>
              </a:solidFill>
              <a:latin typeface="Aptos SemiBold" panose="020B0004020202020204" pitchFamily="34" charset="0"/>
            </a:endParaRPr>
          </a:p>
        </p:txBody>
      </p:sp>
      <p:pic>
        <p:nvPicPr>
          <p:cNvPr id="2" name="Picture 1" descr="A hand holding a key&#10;&#10;AI-generated content may be incorrect.">
            <a:extLst>
              <a:ext uri="{FF2B5EF4-FFF2-40B4-BE49-F238E27FC236}">
                <a16:creationId xmlns:a16="http://schemas.microsoft.com/office/drawing/2014/main" id="{22422268-029C-D34C-7A2D-C05B9492E08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0435" y="207407"/>
            <a:ext cx="1748555" cy="1246455"/>
          </a:xfrm>
          <a:prstGeom prst="rect">
            <a:avLst/>
          </a:prstGeom>
        </p:spPr>
      </p:pic>
      <p:pic>
        <p:nvPicPr>
          <p:cNvPr id="6" name="Picture 5" descr="A group of colorful question marks&#10;&#10;AI-generated content may be incorrect.">
            <a:extLst>
              <a:ext uri="{FF2B5EF4-FFF2-40B4-BE49-F238E27FC236}">
                <a16:creationId xmlns:a16="http://schemas.microsoft.com/office/drawing/2014/main" id="{35775373-8E93-04F6-51BB-230A2DF91FF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790267" y="2616200"/>
            <a:ext cx="2370666" cy="1538596"/>
          </a:xfrm>
          <a:prstGeom prst="rect">
            <a:avLst/>
          </a:prstGeom>
        </p:spPr>
      </p:pic>
    </p:spTree>
    <p:extLst>
      <p:ext uri="{BB962C8B-B14F-4D97-AF65-F5344CB8AC3E}">
        <p14:creationId xmlns:p14="http://schemas.microsoft.com/office/powerpoint/2010/main" val="1791696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81584D6-23F1-AFA4-30E3-291A272ECF46}"/>
            </a:ext>
          </a:extLst>
        </p:cNvPr>
        <p:cNvGrpSpPr/>
        <p:nvPr/>
      </p:nvGrpSpPr>
      <p:grpSpPr>
        <a:xfrm>
          <a:off x="0" y="0"/>
          <a:ext cx="0" cy="0"/>
          <a:chOff x="0" y="0"/>
          <a:chExt cx="0" cy="0"/>
        </a:xfrm>
      </p:grpSpPr>
      <p:pic>
        <p:nvPicPr>
          <p:cNvPr id="10" name="Picture 9" descr="A black and red flag&#10;&#10;Description automatically generated">
            <a:extLst>
              <a:ext uri="{FF2B5EF4-FFF2-40B4-BE49-F238E27FC236}">
                <a16:creationId xmlns:a16="http://schemas.microsoft.com/office/drawing/2014/main" id="{2C45745D-7674-23E4-70D6-C14220976581}"/>
              </a:ext>
            </a:extLst>
          </p:cNvPr>
          <p:cNvPicPr>
            <a:picLocks noChangeAspect="1"/>
          </p:cNvPicPr>
          <p:nvPr/>
        </p:nvPicPr>
        <p:blipFill>
          <a:blip r:embed="rId4"/>
          <a:stretch>
            <a:fillRect/>
          </a:stretch>
        </p:blipFill>
        <p:spPr>
          <a:xfrm>
            <a:off x="0" y="23823"/>
            <a:ext cx="12192000" cy="6978772"/>
          </a:xfrm>
          <a:prstGeom prst="rect">
            <a:avLst/>
          </a:prstGeom>
        </p:spPr>
      </p:pic>
      <p:sp>
        <p:nvSpPr>
          <p:cNvPr id="4" name="Title 3">
            <a:extLst>
              <a:ext uri="{FF2B5EF4-FFF2-40B4-BE49-F238E27FC236}">
                <a16:creationId xmlns:a16="http://schemas.microsoft.com/office/drawing/2014/main" id="{772B1218-E936-3F2D-FDD4-8051A1370A48}"/>
              </a:ext>
            </a:extLst>
          </p:cNvPr>
          <p:cNvSpPr>
            <a:spLocks noGrp="1"/>
          </p:cNvSpPr>
          <p:nvPr>
            <p:ph type="title"/>
          </p:nvPr>
        </p:nvSpPr>
        <p:spPr>
          <a:xfrm>
            <a:off x="632706" y="839"/>
            <a:ext cx="10687228" cy="1641223"/>
          </a:xfrm>
        </p:spPr>
        <p:txBody>
          <a:bodyPr>
            <a:normAutofit fontScale="90000"/>
          </a:bodyPr>
          <a:lstStyle/>
          <a:p>
            <a:pPr>
              <a:lnSpc>
                <a:spcPct val="100000"/>
              </a:lnSpc>
            </a:pPr>
            <a:br>
              <a:rPr lang="en-GB" sz="3800">
                <a:latin typeface="Aptos Black" panose="020B0004020202020204" pitchFamily="34" charset="0"/>
              </a:rPr>
            </a:br>
            <a:r>
              <a:rPr lang="en-GB" sz="3800">
                <a:latin typeface="Aptos Black" panose="020B0004020202020204" pitchFamily="34" charset="0"/>
              </a:rPr>
              <a:t>                  </a:t>
            </a:r>
            <a:r>
              <a:rPr lang="en-GB" sz="5000" kern="100">
                <a:effectLst/>
                <a:latin typeface="Aptos Black" panose="020B0004020202020204" pitchFamily="34" charset="0"/>
                <a:ea typeface="Aptos" panose="020B0004020202020204" pitchFamily="34" charset="0"/>
                <a:cs typeface="Times New Roman" panose="02020603050405020304" pitchFamily="18" charset="0"/>
              </a:rPr>
              <a:t>CRITIQUING PUBLIC SPEAKING</a:t>
            </a:r>
            <a:br>
              <a:rPr lang="en-GB" sz="4500" kern="100">
                <a:latin typeface="Aptos Black" panose="020B0004020202020204" pitchFamily="34" charset="0"/>
                <a:ea typeface="Aptos" panose="020B0004020202020204" pitchFamily="34" charset="0"/>
                <a:cs typeface="Times New Roman" panose="02020603050405020304" pitchFamily="18" charset="0"/>
              </a:rPr>
            </a:br>
            <a:r>
              <a:rPr lang="en-GB" sz="4500" kern="100">
                <a:latin typeface="Aptos Black" panose="020B0004020202020204" pitchFamily="34" charset="0"/>
                <a:ea typeface="Aptos" panose="020B0004020202020204" pitchFamily="34" charset="0"/>
                <a:cs typeface="Times New Roman" panose="02020603050405020304" pitchFamily="18" charset="0"/>
              </a:rPr>
              <a:t>             </a:t>
            </a:r>
            <a:r>
              <a:rPr lang="en-GB" kern="100">
                <a:latin typeface="Aptos Black" panose="020B0004020202020204" pitchFamily="34" charset="0"/>
                <a:ea typeface="Aptos" panose="020B0004020202020204" pitchFamily="34" charset="0"/>
                <a:cs typeface="Times New Roman" panose="02020603050405020304" pitchFamily="18" charset="0"/>
              </a:rPr>
              <a:t>Can I question, clarify and challenge</a:t>
            </a:r>
            <a:r>
              <a:rPr lang="en-GB" kern="100">
                <a:effectLst/>
                <a:latin typeface="Aptos Black" panose="020B0004020202020204" pitchFamily="34" charset="0"/>
                <a:ea typeface="Aptos" panose="020B0004020202020204" pitchFamily="34" charset="0"/>
                <a:cs typeface="Times New Roman" panose="02020603050405020304" pitchFamily="18" charset="0"/>
              </a:rPr>
              <a:t>?</a:t>
            </a:r>
            <a:br>
              <a:rPr lang="en-GB" sz="3800">
                <a:latin typeface="Aptos Black" panose="020B0004020202020204" pitchFamily="34" charset="0"/>
              </a:rPr>
            </a:br>
            <a:endParaRPr lang="en-JE" sz="3800">
              <a:latin typeface="Aptos Black" panose="020B0004020202020204" pitchFamily="34" charset="0"/>
            </a:endParaRPr>
          </a:p>
        </p:txBody>
      </p:sp>
      <p:sp>
        <p:nvSpPr>
          <p:cNvPr id="5" name="Content Placeholder 4">
            <a:extLst>
              <a:ext uri="{FF2B5EF4-FFF2-40B4-BE49-F238E27FC236}">
                <a16:creationId xmlns:a16="http://schemas.microsoft.com/office/drawing/2014/main" id="{C48C667C-3E31-BF5D-6F43-8EC68D64F5A8}"/>
              </a:ext>
            </a:extLst>
          </p:cNvPr>
          <p:cNvSpPr>
            <a:spLocks noGrp="1"/>
          </p:cNvSpPr>
          <p:nvPr>
            <p:ph idx="1"/>
          </p:nvPr>
        </p:nvSpPr>
        <p:spPr>
          <a:xfrm>
            <a:off x="347132" y="1747827"/>
            <a:ext cx="11844867" cy="5017039"/>
          </a:xfrm>
        </p:spPr>
        <p:txBody>
          <a:bodyPr>
            <a:normAutofit/>
          </a:bodyPr>
          <a:lstStyle/>
          <a:p>
            <a:pPr marL="0" indent="0">
              <a:buNone/>
            </a:pPr>
            <a:r>
              <a:rPr lang="en-GB" sz="2400">
                <a:solidFill>
                  <a:schemeClr val="bg1"/>
                </a:solidFill>
                <a:latin typeface="Aptos ExtraBold" panose="020B0004020202020204" pitchFamily="34" charset="0"/>
              </a:rPr>
              <a:t>               TASK 7: </a:t>
            </a:r>
            <a:r>
              <a:rPr lang="en-GB" sz="2000">
                <a:solidFill>
                  <a:schemeClr val="accent1"/>
                </a:solidFill>
                <a:latin typeface="Aptos ExtraBold" panose="020B0004020202020204" pitchFamily="34" charset="0"/>
              </a:rPr>
              <a:t>Watch</a:t>
            </a:r>
            <a:r>
              <a:rPr lang="en-GB" sz="2400">
                <a:solidFill>
                  <a:schemeClr val="accent1"/>
                </a:solidFill>
                <a:latin typeface="Aptos ExtraBold" panose="020B0004020202020204" pitchFamily="34" charset="0"/>
              </a:rPr>
              <a:t> </a:t>
            </a:r>
            <a:r>
              <a:rPr lang="en-GB" sz="2000">
                <a:solidFill>
                  <a:schemeClr val="accent1"/>
                </a:solidFill>
                <a:latin typeface="Aptos ExtraBold" panose="020B0004020202020204" pitchFamily="34" charset="0"/>
              </a:rPr>
              <a:t>the EXEMPLAR SPEECH again and fill out Worksheet 7 which prompts</a:t>
            </a:r>
          </a:p>
          <a:p>
            <a:pPr marL="0" indent="0">
              <a:buNone/>
            </a:pPr>
            <a:r>
              <a:rPr lang="en-GB" sz="2000">
                <a:solidFill>
                  <a:schemeClr val="accent1"/>
                </a:solidFill>
                <a:latin typeface="Aptos ExtraBold" panose="020B0004020202020204" pitchFamily="34" charset="0"/>
              </a:rPr>
              <a:t>                  you to summarise the main ideas of the speech and write some questions in response that </a:t>
            </a:r>
          </a:p>
          <a:p>
            <a:pPr marL="0" indent="0">
              <a:buNone/>
            </a:pPr>
            <a:r>
              <a:rPr lang="en-GB" sz="2000">
                <a:solidFill>
                  <a:schemeClr val="accent1"/>
                </a:solidFill>
                <a:latin typeface="Aptos ExtraBold" panose="020B0004020202020204" pitchFamily="34" charset="0"/>
              </a:rPr>
              <a:t>                  seek to CLARIFY, BUILD, PROBE and CHALLENGE the argument.</a:t>
            </a:r>
            <a:endParaRPr lang="en-JE" sz="2000">
              <a:solidFill>
                <a:schemeClr val="accent1"/>
              </a:solidFill>
              <a:latin typeface="Aptos ExtraBold" panose="020B0004020202020204" pitchFamily="34" charset="0"/>
            </a:endParaRPr>
          </a:p>
        </p:txBody>
      </p:sp>
      <p:pic>
        <p:nvPicPr>
          <p:cNvPr id="2" name="Picture 1" descr="A pencil on a lined paper&#10;&#10;AI-generated content may be incorrect.">
            <a:extLst>
              <a:ext uri="{FF2B5EF4-FFF2-40B4-BE49-F238E27FC236}">
                <a16:creationId xmlns:a16="http://schemas.microsoft.com/office/drawing/2014/main" id="{9B0314AA-F26A-7982-9991-F6AD1CA19FE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32706" y="1816730"/>
            <a:ext cx="654356" cy="823665"/>
          </a:xfrm>
          <a:prstGeom prst="rect">
            <a:avLst/>
          </a:prstGeom>
        </p:spPr>
      </p:pic>
      <p:pic>
        <p:nvPicPr>
          <p:cNvPr id="6" name="Picture 5" descr="A movie camera on a tripod&#10;&#10;AI-generated content may be incorrect.">
            <a:extLst>
              <a:ext uri="{FF2B5EF4-FFF2-40B4-BE49-F238E27FC236}">
                <a16:creationId xmlns:a16="http://schemas.microsoft.com/office/drawing/2014/main" id="{2B69C9BD-9CA4-79A8-D7A3-2410DECBB89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245415" y="1766771"/>
            <a:ext cx="1185091" cy="923585"/>
          </a:xfrm>
          <a:prstGeom prst="rect">
            <a:avLst/>
          </a:prstGeom>
        </p:spPr>
      </p:pic>
      <p:pic>
        <p:nvPicPr>
          <p:cNvPr id="3" name="Picture 2" descr="A hand holding a key&#10;&#10;AI-generated content may be incorrect.">
            <a:extLst>
              <a:ext uri="{FF2B5EF4-FFF2-40B4-BE49-F238E27FC236}">
                <a16:creationId xmlns:a16="http://schemas.microsoft.com/office/drawing/2014/main" id="{0FFF1D08-0103-15AD-AE75-AFD5BA7A92C2}"/>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80435" y="207407"/>
            <a:ext cx="1917698" cy="1246455"/>
          </a:xfrm>
          <a:prstGeom prst="rect">
            <a:avLst/>
          </a:prstGeom>
        </p:spPr>
      </p:pic>
      <p:pic>
        <p:nvPicPr>
          <p:cNvPr id="8" name="Online Media 7" title="EXEMPLAR SPEECH: Mark My Words">
            <a:hlinkClick r:id="" action="ppaction://media"/>
            <a:extLst>
              <a:ext uri="{FF2B5EF4-FFF2-40B4-BE49-F238E27FC236}">
                <a16:creationId xmlns:a16="http://schemas.microsoft.com/office/drawing/2014/main" id="{87473162-D479-DB18-311C-206E0D099E86}"/>
              </a:ext>
            </a:extLst>
          </p:cNvPr>
          <p:cNvPicPr>
            <a:picLocks noRot="1" noChangeAspect="1"/>
          </p:cNvPicPr>
          <p:nvPr>
            <a:videoFile r:link="rId1"/>
          </p:nvPr>
        </p:nvPicPr>
        <p:blipFill>
          <a:blip r:embed="rId11"/>
          <a:stretch>
            <a:fillRect/>
          </a:stretch>
        </p:blipFill>
        <p:spPr>
          <a:xfrm>
            <a:off x="2913244" y="2995207"/>
            <a:ext cx="6712642" cy="3792643"/>
          </a:xfrm>
          <a:prstGeom prst="rect">
            <a:avLst/>
          </a:prstGeom>
        </p:spPr>
      </p:pic>
    </p:spTree>
    <p:extLst>
      <p:ext uri="{BB962C8B-B14F-4D97-AF65-F5344CB8AC3E}">
        <p14:creationId xmlns:p14="http://schemas.microsoft.com/office/powerpoint/2010/main" val="159103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5EB4973-754D-A213-1514-D26594496B4F}"/>
            </a:ext>
          </a:extLst>
        </p:cNvPr>
        <p:cNvGrpSpPr/>
        <p:nvPr/>
      </p:nvGrpSpPr>
      <p:grpSpPr>
        <a:xfrm>
          <a:off x="0" y="0"/>
          <a:ext cx="0" cy="0"/>
          <a:chOff x="0" y="0"/>
          <a:chExt cx="0" cy="0"/>
        </a:xfrm>
      </p:grpSpPr>
      <p:pic>
        <p:nvPicPr>
          <p:cNvPr id="10" name="Picture 9" descr="A black and red flag&#10;&#10;Description automatically generated">
            <a:extLst>
              <a:ext uri="{FF2B5EF4-FFF2-40B4-BE49-F238E27FC236}">
                <a16:creationId xmlns:a16="http://schemas.microsoft.com/office/drawing/2014/main" id="{ED870C4E-ABCA-7697-0156-D590B20CACCA}"/>
              </a:ext>
            </a:extLst>
          </p:cNvPr>
          <p:cNvPicPr>
            <a:picLocks noChangeAspect="1"/>
          </p:cNvPicPr>
          <p:nvPr/>
        </p:nvPicPr>
        <p:blipFill>
          <a:blip r:embed="rId4"/>
          <a:stretch>
            <a:fillRect/>
          </a:stretch>
        </p:blipFill>
        <p:spPr>
          <a:xfrm>
            <a:off x="0" y="23823"/>
            <a:ext cx="12192000" cy="6978772"/>
          </a:xfrm>
          <a:prstGeom prst="rect">
            <a:avLst/>
          </a:prstGeom>
        </p:spPr>
      </p:pic>
      <p:sp>
        <p:nvSpPr>
          <p:cNvPr id="4" name="Title 3">
            <a:extLst>
              <a:ext uri="{FF2B5EF4-FFF2-40B4-BE49-F238E27FC236}">
                <a16:creationId xmlns:a16="http://schemas.microsoft.com/office/drawing/2014/main" id="{08637BB5-A414-54AA-E94D-7AAA1A12A02E}"/>
              </a:ext>
            </a:extLst>
          </p:cNvPr>
          <p:cNvSpPr>
            <a:spLocks noGrp="1"/>
          </p:cNvSpPr>
          <p:nvPr>
            <p:ph type="title"/>
          </p:nvPr>
        </p:nvSpPr>
        <p:spPr>
          <a:xfrm>
            <a:off x="632706" y="839"/>
            <a:ext cx="10687228" cy="1641223"/>
          </a:xfrm>
        </p:spPr>
        <p:txBody>
          <a:bodyPr>
            <a:normAutofit fontScale="90000"/>
          </a:bodyPr>
          <a:lstStyle/>
          <a:p>
            <a:pPr>
              <a:lnSpc>
                <a:spcPct val="100000"/>
              </a:lnSpc>
            </a:pPr>
            <a:br>
              <a:rPr lang="en-GB" sz="3800">
                <a:latin typeface="Aptos Black" panose="020B0004020202020204" pitchFamily="34" charset="0"/>
              </a:rPr>
            </a:br>
            <a:r>
              <a:rPr lang="en-GB" sz="3800">
                <a:latin typeface="Aptos Black" panose="020B0004020202020204" pitchFamily="34" charset="0"/>
              </a:rPr>
              <a:t>                  </a:t>
            </a:r>
            <a:r>
              <a:rPr lang="en-GB" sz="5000" kern="100">
                <a:effectLst/>
                <a:latin typeface="Aptos Black" panose="020B0004020202020204" pitchFamily="34" charset="0"/>
                <a:ea typeface="Aptos" panose="020B0004020202020204" pitchFamily="34" charset="0"/>
                <a:cs typeface="Times New Roman" panose="02020603050405020304" pitchFamily="18" charset="0"/>
              </a:rPr>
              <a:t>CRITIQUING PUBLIC SPEAKING</a:t>
            </a:r>
            <a:br>
              <a:rPr lang="en-GB" sz="4500" kern="100">
                <a:latin typeface="Aptos Black" panose="020B0004020202020204" pitchFamily="34" charset="0"/>
                <a:ea typeface="Aptos" panose="020B0004020202020204" pitchFamily="34" charset="0"/>
                <a:cs typeface="Times New Roman" panose="02020603050405020304" pitchFamily="18" charset="0"/>
              </a:rPr>
            </a:br>
            <a:r>
              <a:rPr lang="en-GB" sz="4500" kern="100">
                <a:latin typeface="Aptos Black" panose="020B0004020202020204" pitchFamily="34" charset="0"/>
                <a:ea typeface="Aptos" panose="020B0004020202020204" pitchFamily="34" charset="0"/>
                <a:cs typeface="Times New Roman" panose="02020603050405020304" pitchFamily="18" charset="0"/>
              </a:rPr>
              <a:t>                  How to Question and Respond</a:t>
            </a:r>
            <a:br>
              <a:rPr lang="en-GB" sz="3800">
                <a:latin typeface="Aptos Black" panose="020B0004020202020204" pitchFamily="34" charset="0"/>
              </a:rPr>
            </a:br>
            <a:endParaRPr lang="en-JE" sz="3800">
              <a:latin typeface="Aptos Black" panose="020B0004020202020204" pitchFamily="34" charset="0"/>
            </a:endParaRPr>
          </a:p>
        </p:txBody>
      </p:sp>
      <p:sp>
        <p:nvSpPr>
          <p:cNvPr id="5" name="Content Placeholder 4">
            <a:extLst>
              <a:ext uri="{FF2B5EF4-FFF2-40B4-BE49-F238E27FC236}">
                <a16:creationId xmlns:a16="http://schemas.microsoft.com/office/drawing/2014/main" id="{AE983849-4658-C4AF-71FA-888C680D59C8}"/>
              </a:ext>
            </a:extLst>
          </p:cNvPr>
          <p:cNvSpPr>
            <a:spLocks noGrp="1"/>
          </p:cNvSpPr>
          <p:nvPr>
            <p:ph idx="1"/>
          </p:nvPr>
        </p:nvSpPr>
        <p:spPr>
          <a:xfrm>
            <a:off x="347132" y="1747827"/>
            <a:ext cx="11844867" cy="5017039"/>
          </a:xfrm>
        </p:spPr>
        <p:txBody>
          <a:bodyPr>
            <a:normAutofit/>
          </a:bodyPr>
          <a:lstStyle/>
          <a:p>
            <a:pPr marL="0" indent="0">
              <a:buNone/>
            </a:pPr>
            <a:r>
              <a:rPr lang="en-GB" sz="2400" dirty="0">
                <a:solidFill>
                  <a:schemeClr val="bg1"/>
                </a:solidFill>
                <a:latin typeface="Aptos ExtraBold" panose="020B0004020202020204" pitchFamily="34" charset="0"/>
              </a:rPr>
              <a:t>               TASK 8: </a:t>
            </a:r>
            <a:r>
              <a:rPr lang="en-GB" sz="2000" dirty="0">
                <a:solidFill>
                  <a:schemeClr val="accent1"/>
                </a:solidFill>
                <a:latin typeface="Aptos ExtraBold" panose="020B0004020202020204" pitchFamily="34" charset="0"/>
              </a:rPr>
              <a:t>Watch</a:t>
            </a:r>
            <a:r>
              <a:rPr lang="en-GB" sz="2400" dirty="0">
                <a:solidFill>
                  <a:schemeClr val="accent1"/>
                </a:solidFill>
                <a:latin typeface="Aptos ExtraBold" panose="020B0004020202020204" pitchFamily="34" charset="0"/>
              </a:rPr>
              <a:t> </a:t>
            </a:r>
            <a:r>
              <a:rPr lang="en-GB" sz="2000" dirty="0">
                <a:solidFill>
                  <a:schemeClr val="accent1"/>
                </a:solidFill>
                <a:latin typeface="Aptos ExtraBold" panose="020B0004020202020204" pitchFamily="34" charset="0"/>
              </a:rPr>
              <a:t>the</a:t>
            </a:r>
            <a:r>
              <a:rPr lang="en-GB" sz="2400" dirty="0">
                <a:solidFill>
                  <a:schemeClr val="accent1"/>
                </a:solidFill>
                <a:latin typeface="Aptos ExtraBold" panose="020B0004020202020204" pitchFamily="34" charset="0"/>
              </a:rPr>
              <a:t> VIDEO </a:t>
            </a:r>
            <a:r>
              <a:rPr lang="en-GB" sz="2000" dirty="0">
                <a:solidFill>
                  <a:schemeClr val="accent1"/>
                </a:solidFill>
                <a:latin typeface="Aptos ExtraBold" panose="020B0004020202020204" pitchFamily="34" charset="0"/>
              </a:rPr>
              <a:t>showing</a:t>
            </a:r>
            <a:r>
              <a:rPr lang="en-GB" sz="2400" dirty="0">
                <a:solidFill>
                  <a:schemeClr val="accent1"/>
                </a:solidFill>
                <a:latin typeface="Aptos ExtraBold" panose="020B0004020202020204" pitchFamily="34" charset="0"/>
              </a:rPr>
              <a:t> </a:t>
            </a:r>
            <a:r>
              <a:rPr lang="en-GB" sz="2000" u="sng" dirty="0">
                <a:solidFill>
                  <a:schemeClr val="accent1"/>
                </a:solidFill>
                <a:latin typeface="Aptos ExtraBold" panose="020B0004020202020204" pitchFamily="34" charset="0"/>
              </a:rPr>
              <a:t>questions and answers </a:t>
            </a:r>
            <a:r>
              <a:rPr lang="en-GB" sz="2000" dirty="0">
                <a:solidFill>
                  <a:schemeClr val="accent1"/>
                </a:solidFill>
                <a:latin typeface="Aptos ExtraBold" panose="020B0004020202020204" pitchFamily="34" charset="0"/>
              </a:rPr>
              <a:t>to the Exemplar Speech. </a:t>
            </a:r>
          </a:p>
          <a:p>
            <a:pPr marL="0" indent="0">
              <a:buNone/>
            </a:pPr>
            <a:r>
              <a:rPr lang="en-GB" sz="2000" dirty="0">
                <a:solidFill>
                  <a:schemeClr val="accent1"/>
                </a:solidFill>
                <a:latin typeface="Aptos ExtraBold" panose="020B0004020202020204" pitchFamily="34" charset="0"/>
              </a:rPr>
              <a:t>                  Fill out Worksheet 8 which prompts you to note down the questions asked, identify the type</a:t>
            </a:r>
          </a:p>
          <a:p>
            <a:pPr marL="0" indent="0">
              <a:buNone/>
            </a:pPr>
            <a:r>
              <a:rPr lang="en-GB" sz="2000" dirty="0">
                <a:solidFill>
                  <a:schemeClr val="accent1"/>
                </a:solidFill>
                <a:latin typeface="Aptos ExtraBold" panose="020B0004020202020204" pitchFamily="34" charset="0"/>
              </a:rPr>
              <a:t>                  of question asked (CLARIFY, BUILD, PROBE or CHALLENGE)and evaluate the answer.</a:t>
            </a:r>
            <a:endParaRPr lang="en-JE" sz="2000" dirty="0">
              <a:solidFill>
                <a:schemeClr val="accent1"/>
              </a:solidFill>
              <a:latin typeface="Aptos ExtraBold" panose="020B0004020202020204" pitchFamily="34" charset="0"/>
            </a:endParaRPr>
          </a:p>
        </p:txBody>
      </p:sp>
      <p:pic>
        <p:nvPicPr>
          <p:cNvPr id="2" name="Picture 1" descr="A pencil on a lined paper&#10;&#10;AI-generated content may be incorrect.">
            <a:extLst>
              <a:ext uri="{FF2B5EF4-FFF2-40B4-BE49-F238E27FC236}">
                <a16:creationId xmlns:a16="http://schemas.microsoft.com/office/drawing/2014/main" id="{5F32FB4F-1AD4-8EA3-3E1B-0A1D2F3FC26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32706" y="1816730"/>
            <a:ext cx="654356" cy="823665"/>
          </a:xfrm>
          <a:prstGeom prst="rect">
            <a:avLst/>
          </a:prstGeom>
        </p:spPr>
      </p:pic>
      <p:pic>
        <p:nvPicPr>
          <p:cNvPr id="6" name="Picture 5" descr="A movie camera on a tripod&#10;&#10;AI-generated content may be incorrect.">
            <a:extLst>
              <a:ext uri="{FF2B5EF4-FFF2-40B4-BE49-F238E27FC236}">
                <a16:creationId xmlns:a16="http://schemas.microsoft.com/office/drawing/2014/main" id="{2FFFE81A-6248-A6D7-758B-5ED97176EE94}"/>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245415" y="1766771"/>
            <a:ext cx="1185091" cy="923585"/>
          </a:xfrm>
          <a:prstGeom prst="rect">
            <a:avLst/>
          </a:prstGeom>
        </p:spPr>
      </p:pic>
      <p:pic>
        <p:nvPicPr>
          <p:cNvPr id="3" name="Picture 2" descr="A hand holding a key&#10;&#10;AI-generated content may be incorrect.">
            <a:extLst>
              <a:ext uri="{FF2B5EF4-FFF2-40B4-BE49-F238E27FC236}">
                <a16:creationId xmlns:a16="http://schemas.microsoft.com/office/drawing/2014/main" id="{54E50DB1-89ED-1DDC-8D13-CBA7B7DD91C8}"/>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65102" y="198222"/>
            <a:ext cx="1917698" cy="1246455"/>
          </a:xfrm>
          <a:prstGeom prst="rect">
            <a:avLst/>
          </a:prstGeom>
        </p:spPr>
      </p:pic>
      <p:pic>
        <p:nvPicPr>
          <p:cNvPr id="7" name="Online Media 6" title="Q+A: Mark My Words">
            <a:hlinkClick r:id="" action="ppaction://media"/>
            <a:extLst>
              <a:ext uri="{FF2B5EF4-FFF2-40B4-BE49-F238E27FC236}">
                <a16:creationId xmlns:a16="http://schemas.microsoft.com/office/drawing/2014/main" id="{03C17002-F887-A0F8-7C25-08CBE77BAD50}"/>
              </a:ext>
            </a:extLst>
          </p:cNvPr>
          <p:cNvPicPr>
            <a:picLocks noRot="1" noChangeAspect="1"/>
          </p:cNvPicPr>
          <p:nvPr>
            <a:videoFile r:link="rId1"/>
          </p:nvPr>
        </p:nvPicPr>
        <p:blipFill>
          <a:blip r:embed="rId11"/>
          <a:stretch>
            <a:fillRect/>
          </a:stretch>
        </p:blipFill>
        <p:spPr>
          <a:xfrm>
            <a:off x="2753259" y="2987569"/>
            <a:ext cx="6685481" cy="3777297"/>
          </a:xfrm>
          <a:prstGeom prst="rect">
            <a:avLst/>
          </a:prstGeom>
        </p:spPr>
      </p:pic>
    </p:spTree>
    <p:extLst>
      <p:ext uri="{BB962C8B-B14F-4D97-AF65-F5344CB8AC3E}">
        <p14:creationId xmlns:p14="http://schemas.microsoft.com/office/powerpoint/2010/main" val="5769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80CAF0E-B7D2-0648-1F5B-F3E91E0D04D9}"/>
            </a:ext>
          </a:extLst>
        </p:cNvPr>
        <p:cNvGrpSpPr/>
        <p:nvPr/>
      </p:nvGrpSpPr>
      <p:grpSpPr>
        <a:xfrm>
          <a:off x="0" y="0"/>
          <a:ext cx="0" cy="0"/>
          <a:chOff x="0" y="0"/>
          <a:chExt cx="0" cy="0"/>
        </a:xfrm>
      </p:grpSpPr>
      <p:pic>
        <p:nvPicPr>
          <p:cNvPr id="4" name="Content Placeholder 2" descr="A red and black rectangular object&#10;&#10;Description automatically generated">
            <a:extLst>
              <a:ext uri="{FF2B5EF4-FFF2-40B4-BE49-F238E27FC236}">
                <a16:creationId xmlns:a16="http://schemas.microsoft.com/office/drawing/2014/main" id="{D878882C-6474-AE7F-A6A0-DE51F96067FD}"/>
              </a:ext>
            </a:extLst>
          </p:cNvPr>
          <p:cNvPicPr>
            <a:picLocks noChangeAspect="1"/>
          </p:cNvPicPr>
          <p:nvPr/>
        </p:nvPicPr>
        <p:blipFill>
          <a:blip r:embed="rId2"/>
          <a:stretch>
            <a:fillRect/>
          </a:stretch>
        </p:blipFill>
        <p:spPr>
          <a:xfrm>
            <a:off x="0" y="-262186"/>
            <a:ext cx="12192000" cy="6978772"/>
          </a:xfrm>
          <a:prstGeom prst="rect">
            <a:avLst/>
          </a:prstGeom>
        </p:spPr>
      </p:pic>
      <p:sp>
        <p:nvSpPr>
          <p:cNvPr id="16" name="Title 15">
            <a:extLst>
              <a:ext uri="{FF2B5EF4-FFF2-40B4-BE49-F238E27FC236}">
                <a16:creationId xmlns:a16="http://schemas.microsoft.com/office/drawing/2014/main" id="{C75FC067-FB69-5FB3-5D46-C999C9996355}"/>
              </a:ext>
            </a:extLst>
          </p:cNvPr>
          <p:cNvSpPr>
            <a:spLocks noGrp="1"/>
          </p:cNvSpPr>
          <p:nvPr>
            <p:ph type="title" idx="4294967295"/>
          </p:nvPr>
        </p:nvSpPr>
        <p:spPr>
          <a:xfrm>
            <a:off x="121290" y="91899"/>
            <a:ext cx="11254811" cy="1655180"/>
          </a:xfrm>
        </p:spPr>
        <p:txBody>
          <a:bodyPr>
            <a:normAutofit fontScale="90000"/>
          </a:bodyPr>
          <a:lstStyle/>
          <a:p>
            <a:r>
              <a:rPr lang="en-GB" sz="5000" kern="100">
                <a:solidFill>
                  <a:schemeClr val="bg1"/>
                </a:solidFill>
                <a:effectLst/>
                <a:latin typeface="Aptos Black" panose="020B0004020202020204" pitchFamily="34" charset="0"/>
                <a:ea typeface="Aptos" panose="020B0004020202020204" pitchFamily="34" charset="0"/>
                <a:cs typeface="Times New Roman" panose="02020603050405020304" pitchFamily="18" charset="0"/>
              </a:rPr>
              <a:t>                        CRITIQUING CHECKLIST</a:t>
            </a:r>
            <a:br>
              <a:rPr lang="en-GB" sz="4800" kern="100">
                <a:solidFill>
                  <a:schemeClr val="bg1"/>
                </a:solidFill>
                <a:effectLst/>
                <a:latin typeface="Aptos Black" panose="020B0004020202020204" pitchFamily="34" charset="0"/>
                <a:ea typeface="Aptos" panose="020B0004020202020204" pitchFamily="34" charset="0"/>
                <a:cs typeface="Times New Roman" panose="02020603050405020304" pitchFamily="18" charset="0"/>
              </a:rPr>
            </a:br>
            <a:r>
              <a:rPr lang="en-GB" sz="4800" kern="100">
                <a:solidFill>
                  <a:schemeClr val="bg1"/>
                </a:solidFill>
                <a:effectLst/>
                <a:latin typeface="Aptos Black" panose="020B0004020202020204" pitchFamily="34" charset="0"/>
                <a:ea typeface="Aptos" panose="020B0004020202020204" pitchFamily="34" charset="0"/>
                <a:cs typeface="Times New Roman" panose="02020603050405020304" pitchFamily="18" charset="0"/>
              </a:rPr>
              <a:t>                       </a:t>
            </a:r>
            <a:r>
              <a:rPr lang="en-GB" sz="4200" kern="100">
                <a:solidFill>
                  <a:schemeClr val="bg1"/>
                </a:solidFill>
                <a:effectLst/>
                <a:latin typeface="Aptos Black" panose="020B0004020202020204" pitchFamily="34" charset="0"/>
                <a:ea typeface="Aptos" panose="020B0004020202020204" pitchFamily="34" charset="0"/>
                <a:cs typeface="Times New Roman" panose="02020603050405020304" pitchFamily="18" charset="0"/>
              </a:rPr>
              <a:t>Practising Questions and Answers</a:t>
            </a:r>
            <a:br>
              <a:rPr lang="en-GB" sz="3800" kern="100">
                <a:solidFill>
                  <a:schemeClr val="bg1"/>
                </a:solidFill>
                <a:effectLst/>
                <a:latin typeface="Aptos Black" panose="020B0004020202020204" pitchFamily="34" charset="0"/>
                <a:ea typeface="Aptos" panose="020B0004020202020204" pitchFamily="34" charset="0"/>
                <a:cs typeface="Times New Roman" panose="02020603050405020304" pitchFamily="18" charset="0"/>
              </a:rPr>
            </a:br>
            <a:endParaRPr lang="en-JE" sz="3800">
              <a:solidFill>
                <a:schemeClr val="bg1"/>
              </a:solidFill>
              <a:latin typeface="Bierstadt" panose="020B0004020202020204" pitchFamily="34" charset="0"/>
            </a:endParaRPr>
          </a:p>
        </p:txBody>
      </p:sp>
      <p:sp>
        <p:nvSpPr>
          <p:cNvPr id="9" name="Content Placeholder 8">
            <a:extLst>
              <a:ext uri="{FF2B5EF4-FFF2-40B4-BE49-F238E27FC236}">
                <a16:creationId xmlns:a16="http://schemas.microsoft.com/office/drawing/2014/main" id="{55A562FF-FE21-7104-77C7-06BB7B75DE8A}"/>
              </a:ext>
            </a:extLst>
          </p:cNvPr>
          <p:cNvSpPr>
            <a:spLocks noGrp="1"/>
          </p:cNvSpPr>
          <p:nvPr>
            <p:ph sz="half" idx="2"/>
          </p:nvPr>
        </p:nvSpPr>
        <p:spPr>
          <a:xfrm>
            <a:off x="0" y="1507067"/>
            <a:ext cx="12191999" cy="5350933"/>
          </a:xfrm>
        </p:spPr>
        <p:txBody>
          <a:bodyPr vert="horz" lIns="91440" tIns="45720" rIns="91440" bIns="45720" rtlCol="0" anchor="t">
            <a:normAutofit/>
          </a:bodyPr>
          <a:lstStyle/>
          <a:p>
            <a:pPr marL="0" indent="0" algn="ctr">
              <a:buNone/>
            </a:pPr>
            <a:r>
              <a:rPr lang="en-GB" dirty="0">
                <a:solidFill>
                  <a:schemeClr val="accent5">
                    <a:lumMod val="40000"/>
                    <a:lumOff val="60000"/>
                  </a:schemeClr>
                </a:solidFill>
                <a:latin typeface="Aptos Black" panose="020B0004020202020204" pitchFamily="34" charset="0"/>
              </a:rPr>
              <a:t>         TASK 9: </a:t>
            </a:r>
            <a:r>
              <a:rPr lang="en-GB" sz="2300" dirty="0">
                <a:solidFill>
                  <a:schemeClr val="accent5">
                    <a:lumMod val="20000"/>
                    <a:lumOff val="80000"/>
                  </a:schemeClr>
                </a:solidFill>
                <a:latin typeface="Aptos ExtraBold" panose="020B0004020202020204" pitchFamily="34" charset="0"/>
              </a:rPr>
              <a:t>In pairs or groups, deliver your speech to each other. </a:t>
            </a:r>
          </a:p>
          <a:p>
            <a:pPr marL="0" indent="0" algn="ctr">
              <a:buNone/>
            </a:pPr>
            <a:r>
              <a:rPr lang="en-GB" sz="2300" dirty="0">
                <a:solidFill>
                  <a:schemeClr val="accent5">
                    <a:lumMod val="20000"/>
                    <a:lumOff val="80000"/>
                  </a:schemeClr>
                </a:solidFill>
                <a:latin typeface="Aptos ExtraBold" panose="020B0004020202020204" pitchFamily="34" charset="0"/>
              </a:rPr>
              <a:t>       </a:t>
            </a:r>
          </a:p>
          <a:p>
            <a:pPr marL="0" indent="0" algn="ctr">
              <a:buNone/>
            </a:pPr>
            <a:r>
              <a:rPr lang="en-GB" sz="2300" dirty="0">
                <a:solidFill>
                  <a:schemeClr val="accent5">
                    <a:lumMod val="20000"/>
                    <a:lumOff val="80000"/>
                  </a:schemeClr>
                </a:solidFill>
                <a:latin typeface="Aptos ExtraBold"/>
              </a:rPr>
              <a:t>          </a:t>
            </a:r>
            <a:r>
              <a:rPr lang="en-GB" sz="2300" u="sng" dirty="0">
                <a:solidFill>
                  <a:schemeClr val="accent5">
                    <a:lumMod val="40000"/>
                    <a:lumOff val="60000"/>
                  </a:schemeClr>
                </a:solidFill>
                <a:latin typeface="Aptos ExtraBold"/>
              </a:rPr>
              <a:t>THE LISTENER(S) </a:t>
            </a:r>
            <a:r>
              <a:rPr lang="en-GB" sz="2300" dirty="0">
                <a:solidFill>
                  <a:schemeClr val="accent5">
                    <a:lumMod val="20000"/>
                    <a:lumOff val="80000"/>
                  </a:schemeClr>
                </a:solidFill>
                <a:latin typeface="Aptos ExtraBold"/>
              </a:rPr>
              <a:t>will fill out Worksheet 9 - a new blank Worksheet for </a:t>
            </a:r>
            <a:r>
              <a:rPr lang="en-GB" sz="2300" u="sng" dirty="0">
                <a:solidFill>
                  <a:schemeClr val="accent5">
                    <a:lumMod val="20000"/>
                    <a:lumOff val="80000"/>
                  </a:schemeClr>
                </a:solidFill>
                <a:latin typeface="Aptos ExtraBold"/>
              </a:rPr>
              <a:t>each</a:t>
            </a:r>
            <a:r>
              <a:rPr lang="en-GB" sz="2300" dirty="0">
                <a:solidFill>
                  <a:schemeClr val="accent5">
                    <a:lumMod val="20000"/>
                    <a:lumOff val="80000"/>
                  </a:schemeClr>
                </a:solidFill>
                <a:latin typeface="Aptos ExtraBold"/>
              </a:rPr>
              <a:t> speech.</a:t>
            </a:r>
          </a:p>
          <a:p>
            <a:pPr marL="0" indent="0">
              <a:buNone/>
            </a:pPr>
            <a:r>
              <a:rPr lang="en-GB" sz="2200" dirty="0">
                <a:solidFill>
                  <a:schemeClr val="accent5">
                    <a:lumMod val="40000"/>
                    <a:lumOff val="60000"/>
                  </a:schemeClr>
                </a:solidFill>
                <a:latin typeface="Aptos ExtraBold" panose="020B0004020202020204" pitchFamily="34" charset="0"/>
              </a:rPr>
              <a:t>             </a:t>
            </a:r>
            <a:r>
              <a:rPr lang="en-GB" sz="2200" dirty="0">
                <a:solidFill>
                  <a:schemeClr val="accent5">
                    <a:lumMod val="20000"/>
                    <a:lumOff val="80000"/>
                  </a:schemeClr>
                </a:solidFill>
                <a:latin typeface="Aptos ExtraBold" panose="020B0004020202020204" pitchFamily="34" charset="0"/>
              </a:rPr>
              <a:t>1) Summarising </a:t>
            </a:r>
            <a:r>
              <a:rPr lang="en-GB" sz="2200" dirty="0">
                <a:latin typeface="Aptos SemiBold" panose="020B0004020202020204" pitchFamily="34" charset="0"/>
              </a:rPr>
              <a:t>the main points of the speech.</a:t>
            </a:r>
          </a:p>
          <a:p>
            <a:pPr marL="0" indent="0">
              <a:buNone/>
            </a:pPr>
            <a:r>
              <a:rPr lang="en-GB" sz="2200" dirty="0">
                <a:solidFill>
                  <a:schemeClr val="accent5">
                    <a:lumMod val="20000"/>
                    <a:lumOff val="80000"/>
                  </a:schemeClr>
                </a:solidFill>
                <a:latin typeface="Aptos ExtraBold" panose="020B0004020202020204" pitchFamily="34" charset="0"/>
              </a:rPr>
              <a:t>             2) Brainstorming </a:t>
            </a:r>
            <a:r>
              <a:rPr lang="en-GB" sz="2200" dirty="0">
                <a:latin typeface="Aptos SemiBold" panose="020B0004020202020204" pitchFamily="34" charset="0"/>
              </a:rPr>
              <a:t>as many high-quality questions as possible in response to the speech.</a:t>
            </a:r>
          </a:p>
          <a:p>
            <a:pPr marL="0" indent="0">
              <a:buNone/>
            </a:pPr>
            <a:r>
              <a:rPr lang="en-GB" sz="2200" dirty="0">
                <a:latin typeface="Aptos SemiBold" panose="020B0004020202020204" pitchFamily="34" charset="0"/>
              </a:rPr>
              <a:t>             </a:t>
            </a:r>
            <a:r>
              <a:rPr lang="en-GB" sz="2200" dirty="0">
                <a:solidFill>
                  <a:schemeClr val="accent5">
                    <a:lumMod val="20000"/>
                    <a:lumOff val="80000"/>
                  </a:schemeClr>
                </a:solidFill>
                <a:latin typeface="Aptos ExtraBold" panose="020B0004020202020204" pitchFamily="34" charset="0"/>
              </a:rPr>
              <a:t>3) Selecting </a:t>
            </a:r>
            <a:r>
              <a:rPr lang="en-GB" sz="2200" dirty="0">
                <a:latin typeface="Aptos SemiBold" panose="020B0004020202020204" pitchFamily="34" charset="0"/>
              </a:rPr>
              <a:t>the TWO BEST questions and </a:t>
            </a:r>
            <a:r>
              <a:rPr lang="en-GB" sz="2200" dirty="0">
                <a:solidFill>
                  <a:schemeClr val="accent5">
                    <a:lumMod val="20000"/>
                    <a:lumOff val="80000"/>
                  </a:schemeClr>
                </a:solidFill>
                <a:latin typeface="Aptos ExtraBold" panose="020B0004020202020204" pitchFamily="34" charset="0"/>
              </a:rPr>
              <a:t>posing them </a:t>
            </a:r>
            <a:r>
              <a:rPr lang="en-GB" sz="2200" dirty="0">
                <a:latin typeface="Aptos SemiBold" panose="020B0004020202020204" pitchFamily="34" charset="0"/>
              </a:rPr>
              <a:t>to the Speaker</a:t>
            </a:r>
          </a:p>
          <a:p>
            <a:pPr marL="0" indent="0">
              <a:buNone/>
            </a:pPr>
            <a:r>
              <a:rPr lang="en-GB" sz="2200" dirty="0">
                <a:latin typeface="Aptos SemiBold" panose="020B0004020202020204" pitchFamily="34" charset="0"/>
              </a:rPr>
              <a:t>             </a:t>
            </a:r>
            <a:r>
              <a:rPr lang="en-GB" sz="2200" b="1" dirty="0">
                <a:solidFill>
                  <a:schemeClr val="accent5">
                    <a:lumMod val="20000"/>
                    <a:lumOff val="80000"/>
                  </a:schemeClr>
                </a:solidFill>
                <a:latin typeface="Aptos ExtraBold" panose="020B0004020202020204" pitchFamily="34" charset="0"/>
              </a:rPr>
              <a:t>4) Evaluating </a:t>
            </a:r>
            <a:r>
              <a:rPr lang="en-GB" sz="2200" dirty="0">
                <a:latin typeface="Aptos SemiBold" panose="020B0004020202020204" pitchFamily="34" charset="0"/>
              </a:rPr>
              <a:t>the Speaker’s answers, judging whether they are </a:t>
            </a:r>
            <a:r>
              <a:rPr lang="en-GB" sz="2200" dirty="0">
                <a:solidFill>
                  <a:schemeClr val="accent5">
                    <a:lumMod val="20000"/>
                    <a:lumOff val="80000"/>
                  </a:schemeClr>
                </a:solidFill>
                <a:latin typeface="Aptos ExtraBold" panose="020B0004020202020204" pitchFamily="34" charset="0"/>
              </a:rPr>
              <a:t>prompt </a:t>
            </a:r>
            <a:r>
              <a:rPr lang="en-GB" sz="2200" dirty="0">
                <a:latin typeface="Aptos SemiBold" panose="020B0004020202020204" pitchFamily="34" charset="0"/>
              </a:rPr>
              <a:t>(with minimal </a:t>
            </a:r>
          </a:p>
          <a:p>
            <a:pPr marL="0" indent="0">
              <a:buNone/>
            </a:pPr>
            <a:r>
              <a:rPr lang="en-GB" sz="2200" dirty="0">
                <a:latin typeface="Aptos SemiBold" panose="020B0004020202020204" pitchFamily="34" charset="0"/>
              </a:rPr>
              <a:t>                hesitation) </a:t>
            </a:r>
            <a:r>
              <a:rPr lang="en-GB" sz="2200" dirty="0">
                <a:solidFill>
                  <a:schemeClr val="accent5">
                    <a:lumMod val="20000"/>
                    <a:lumOff val="80000"/>
                  </a:schemeClr>
                </a:solidFill>
                <a:latin typeface="Aptos ExtraBold" panose="020B0004020202020204" pitchFamily="34" charset="0"/>
              </a:rPr>
              <a:t>direct </a:t>
            </a:r>
            <a:r>
              <a:rPr lang="en-GB" sz="2200" dirty="0">
                <a:latin typeface="Aptos SemiBold" panose="020B0004020202020204" pitchFamily="34" charset="0"/>
              </a:rPr>
              <a:t>(relevant to the question)</a:t>
            </a:r>
            <a:r>
              <a:rPr lang="en-GB" sz="2200" dirty="0">
                <a:solidFill>
                  <a:schemeClr val="accent5">
                    <a:lumMod val="20000"/>
                    <a:lumOff val="80000"/>
                  </a:schemeClr>
                </a:solidFill>
                <a:latin typeface="Aptos ExtraBold" panose="020B0004020202020204" pitchFamily="34" charset="0"/>
              </a:rPr>
              <a:t> clear </a:t>
            </a:r>
            <a:r>
              <a:rPr lang="en-GB" sz="2200" dirty="0">
                <a:latin typeface="Aptos SemiBold" panose="020B0004020202020204" pitchFamily="34" charset="0"/>
              </a:rPr>
              <a:t>(easy to understand) and </a:t>
            </a:r>
            <a:r>
              <a:rPr lang="en-GB" sz="2200" dirty="0">
                <a:solidFill>
                  <a:schemeClr val="accent5">
                    <a:lumMod val="20000"/>
                    <a:lumOff val="80000"/>
                  </a:schemeClr>
                </a:solidFill>
                <a:latin typeface="Aptos ExtraBold" panose="020B0004020202020204" pitchFamily="34" charset="0"/>
              </a:rPr>
              <a:t>full </a:t>
            </a:r>
            <a:r>
              <a:rPr lang="en-GB" sz="2200" dirty="0">
                <a:latin typeface="Aptos SemiBold" panose="020B0004020202020204" pitchFamily="34" charset="0"/>
              </a:rPr>
              <a:t>(a  </a:t>
            </a:r>
          </a:p>
          <a:p>
            <a:pPr marL="0" indent="0">
              <a:buNone/>
            </a:pPr>
            <a:r>
              <a:rPr lang="en-GB" sz="2200" dirty="0">
                <a:latin typeface="Aptos SemiBold" panose="020B0004020202020204" pitchFamily="34" charset="0"/>
              </a:rPr>
              <a:t>                comprehensive answer to what was asked).</a:t>
            </a:r>
          </a:p>
          <a:p>
            <a:pPr marL="0" indent="0">
              <a:buNone/>
            </a:pPr>
            <a:endParaRPr lang="en-GB" sz="800" dirty="0">
              <a:latin typeface="Aptos ExtraBold" panose="020B0004020202020204" pitchFamily="34" charset="0"/>
            </a:endParaRPr>
          </a:p>
          <a:p>
            <a:pPr marL="0" indent="0">
              <a:buNone/>
            </a:pPr>
            <a:r>
              <a:rPr lang="en-GB" sz="2200" dirty="0">
                <a:solidFill>
                  <a:schemeClr val="accent5">
                    <a:lumMod val="40000"/>
                    <a:lumOff val="60000"/>
                  </a:schemeClr>
                </a:solidFill>
                <a:latin typeface="Aptos Black"/>
              </a:rPr>
              <a:t>            THE SPEAKER </a:t>
            </a:r>
            <a:r>
              <a:rPr lang="en-GB" sz="2200" dirty="0">
                <a:latin typeface="Aptos SemiBold"/>
              </a:rPr>
              <a:t>will have </a:t>
            </a:r>
            <a:r>
              <a:rPr lang="en-GB" sz="2200" u="sng" dirty="0">
                <a:latin typeface="Aptos SemiBold"/>
              </a:rPr>
              <a:t>no</a:t>
            </a:r>
            <a:r>
              <a:rPr lang="en-GB" sz="2200" dirty="0">
                <a:latin typeface="Aptos SemiBold"/>
              </a:rPr>
              <a:t> advance notice of the questions and will answer them on the </a:t>
            </a:r>
          </a:p>
          <a:p>
            <a:pPr marL="0" indent="0">
              <a:buNone/>
            </a:pPr>
            <a:r>
              <a:rPr lang="en-GB" sz="2200" dirty="0">
                <a:latin typeface="Aptos SemiBold"/>
              </a:rPr>
              <a:t>            spot as fully and clearly as possible.</a:t>
            </a:r>
          </a:p>
        </p:txBody>
      </p:sp>
      <p:sp>
        <p:nvSpPr>
          <p:cNvPr id="2" name="TextBox 1">
            <a:extLst>
              <a:ext uri="{FF2B5EF4-FFF2-40B4-BE49-F238E27FC236}">
                <a16:creationId xmlns:a16="http://schemas.microsoft.com/office/drawing/2014/main" id="{E03E9616-7DEB-6E42-9A63-7ADD11ED6D53}"/>
              </a:ext>
            </a:extLst>
          </p:cNvPr>
          <p:cNvSpPr txBox="1"/>
          <p:nvPr/>
        </p:nvSpPr>
        <p:spPr>
          <a:xfrm>
            <a:off x="5212935" y="394815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E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6A232EC-6AE2-946E-B018-51D6D0BFFBC6}"/>
              </a:ext>
            </a:extLst>
          </p:cNvPr>
          <p:cNvSpPr txBox="1"/>
          <p:nvPr/>
        </p:nvSpPr>
        <p:spPr>
          <a:xfrm>
            <a:off x="5208731" y="373451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EFFFF"/>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20CBB772-12D9-E8F1-D84F-C89DDDD9A803}"/>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62022" y="5587820"/>
            <a:ext cx="591187" cy="801036"/>
          </a:xfrm>
          <a:prstGeom prst="rect">
            <a:avLst/>
          </a:prstGeom>
        </p:spPr>
      </p:pic>
      <p:pic>
        <p:nvPicPr>
          <p:cNvPr id="6" name="Picture 5" descr="A pencil on a lined paper&#10;&#10;AI-generated content may be incorrect.">
            <a:extLst>
              <a:ext uri="{FF2B5EF4-FFF2-40B4-BE49-F238E27FC236}">
                <a16:creationId xmlns:a16="http://schemas.microsoft.com/office/drawing/2014/main" id="{DECE1419-F215-3E81-019B-86565A21519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481323" y="1594698"/>
            <a:ext cx="677677" cy="740837"/>
          </a:xfrm>
          <a:prstGeom prst="rect">
            <a:avLst/>
          </a:prstGeom>
        </p:spPr>
      </p:pic>
      <p:pic>
        <p:nvPicPr>
          <p:cNvPr id="5" name="Picture 4" descr="A hand holding a key&#10;&#10;AI-generated content may be incorrect.">
            <a:extLst>
              <a:ext uri="{FF2B5EF4-FFF2-40B4-BE49-F238E27FC236}">
                <a16:creationId xmlns:a16="http://schemas.microsoft.com/office/drawing/2014/main" id="{890299F4-4279-BD48-110B-4FCA31253DC3}"/>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241302" y="91899"/>
            <a:ext cx="1917698" cy="1246455"/>
          </a:xfrm>
          <a:prstGeom prst="rect">
            <a:avLst/>
          </a:prstGeom>
        </p:spPr>
      </p:pic>
      <p:pic>
        <p:nvPicPr>
          <p:cNvPr id="12" name="Graphic 11">
            <a:extLst>
              <a:ext uri="{FF2B5EF4-FFF2-40B4-BE49-F238E27FC236}">
                <a16:creationId xmlns:a16="http://schemas.microsoft.com/office/drawing/2014/main" id="{4FEC21B1-F6BC-BF25-658E-A2CEF3E60EF5}"/>
              </a:ext>
            </a:extLst>
          </p:cNvPr>
          <p:cNvPicPr>
            <a:picLocks noChangeAspect="1"/>
          </p:cNvPicPr>
          <p:nvPr/>
        </p:nvPicPr>
        <p:blipFill>
          <a:blip r:embed="rId10">
            <a:extLst>
              <a:ext uri="{96DAC541-7B7A-43D3-8B79-37D633B846F1}">
                <asvg:svgBlip xmlns:asvg="http://schemas.microsoft.com/office/drawing/2016/SVG/main" r:embed="rId11"/>
              </a:ext>
              <a:ext uri="{837473B0-CC2E-450A-ABE3-18F120FF3D39}">
                <a1611:picAttrSrcUrl xmlns:a1611="http://schemas.microsoft.com/office/drawing/2016/11/main" r:id="rId12"/>
              </a:ext>
            </a:extLst>
          </a:blip>
          <a:stretch>
            <a:fillRect/>
          </a:stretch>
        </p:blipFill>
        <p:spPr>
          <a:xfrm>
            <a:off x="62022" y="2467097"/>
            <a:ext cx="697840" cy="801036"/>
          </a:xfrm>
          <a:prstGeom prst="rect">
            <a:avLst/>
          </a:prstGeom>
        </p:spPr>
      </p:pic>
    </p:spTree>
    <p:extLst>
      <p:ext uri="{BB962C8B-B14F-4D97-AF65-F5344CB8AC3E}">
        <p14:creationId xmlns:p14="http://schemas.microsoft.com/office/powerpoint/2010/main" val="9488675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400F7E-A3A3-CAEA-5F24-D67D4BB886D2}"/>
            </a:ext>
          </a:extLst>
        </p:cNvPr>
        <p:cNvGrpSpPr/>
        <p:nvPr/>
      </p:nvGrpSpPr>
      <p:grpSpPr>
        <a:xfrm>
          <a:off x="0" y="0"/>
          <a:ext cx="0" cy="0"/>
          <a:chOff x="0" y="0"/>
          <a:chExt cx="0" cy="0"/>
        </a:xfrm>
      </p:grpSpPr>
      <p:pic>
        <p:nvPicPr>
          <p:cNvPr id="10" name="Picture 9" descr="A black and red flag&#10;&#10;Description automatically generated">
            <a:extLst>
              <a:ext uri="{FF2B5EF4-FFF2-40B4-BE49-F238E27FC236}">
                <a16:creationId xmlns:a16="http://schemas.microsoft.com/office/drawing/2014/main" id="{EC88C794-376D-2929-DC60-A72342D6CC74}"/>
              </a:ext>
            </a:extLst>
          </p:cNvPr>
          <p:cNvPicPr>
            <a:picLocks noChangeAspect="1"/>
          </p:cNvPicPr>
          <p:nvPr/>
        </p:nvPicPr>
        <p:blipFill>
          <a:blip r:embed="rId2"/>
          <a:stretch>
            <a:fillRect/>
          </a:stretch>
        </p:blipFill>
        <p:spPr>
          <a:xfrm>
            <a:off x="0" y="0"/>
            <a:ext cx="12192000" cy="6978772"/>
          </a:xfrm>
          <a:prstGeom prst="rect">
            <a:avLst/>
          </a:prstGeom>
        </p:spPr>
      </p:pic>
      <p:sp>
        <p:nvSpPr>
          <p:cNvPr id="4" name="Title 3">
            <a:extLst>
              <a:ext uri="{FF2B5EF4-FFF2-40B4-BE49-F238E27FC236}">
                <a16:creationId xmlns:a16="http://schemas.microsoft.com/office/drawing/2014/main" id="{7DFDB7E9-7FF4-6F5A-E699-B28471A5B2BB}"/>
              </a:ext>
            </a:extLst>
          </p:cNvPr>
          <p:cNvSpPr>
            <a:spLocks noGrp="1"/>
          </p:cNvSpPr>
          <p:nvPr>
            <p:ph type="title"/>
          </p:nvPr>
        </p:nvSpPr>
        <p:spPr>
          <a:xfrm>
            <a:off x="0" y="10024"/>
            <a:ext cx="11353801" cy="1641223"/>
          </a:xfrm>
        </p:spPr>
        <p:txBody>
          <a:bodyPr>
            <a:normAutofit/>
          </a:bodyPr>
          <a:lstStyle/>
          <a:p>
            <a:pPr algn="ctr">
              <a:lnSpc>
                <a:spcPct val="150000"/>
              </a:lnSpc>
            </a:pPr>
            <a:r>
              <a:rPr lang="en-GB" sz="3500" dirty="0">
                <a:latin typeface="Aptos Black" panose="020B0004020202020204" pitchFamily="34" charset="0"/>
              </a:rPr>
              <a:t>        ‘Mark My Words’ – Year 8 Oracy Competition     </a:t>
            </a:r>
            <a:br>
              <a:rPr lang="en-GB" sz="3400" dirty="0">
                <a:latin typeface="Aptos Black" panose="020B0004020202020204" pitchFamily="34" charset="0"/>
              </a:rPr>
            </a:br>
            <a:r>
              <a:rPr lang="en-GB" sz="3000" dirty="0">
                <a:latin typeface="Aptos Black" panose="020B0004020202020204" pitchFamily="34" charset="0"/>
              </a:rPr>
              <a:t>              Who will be your School Champion?</a:t>
            </a:r>
            <a:endParaRPr lang="en-JE" sz="3000" dirty="0">
              <a:latin typeface="Aptos Black" panose="020B0004020202020204" pitchFamily="34" charset="0"/>
            </a:endParaRPr>
          </a:p>
        </p:txBody>
      </p:sp>
      <p:graphicFrame>
        <p:nvGraphicFramePr>
          <p:cNvPr id="7" name="Content Placeholder 6">
            <a:extLst>
              <a:ext uri="{FF2B5EF4-FFF2-40B4-BE49-F238E27FC236}">
                <a16:creationId xmlns:a16="http://schemas.microsoft.com/office/drawing/2014/main" id="{EEA5E7EB-37D8-E67B-F13E-C33F047E4334}"/>
              </a:ext>
            </a:extLst>
          </p:cNvPr>
          <p:cNvGraphicFramePr>
            <a:graphicFrameLocks noGrp="1"/>
          </p:cNvGraphicFramePr>
          <p:nvPr>
            <p:ph idx="1"/>
            <p:extLst>
              <p:ext uri="{D42A27DB-BD31-4B8C-83A1-F6EECF244321}">
                <p14:modId xmlns:p14="http://schemas.microsoft.com/office/powerpoint/2010/main" val="1102075317"/>
              </p:ext>
            </p:extLst>
          </p:nvPr>
        </p:nvGraphicFramePr>
        <p:xfrm>
          <a:off x="694267" y="1989667"/>
          <a:ext cx="11218333" cy="4349933"/>
        </p:xfrm>
        <a:graphic>
          <a:graphicData uri="http://schemas.openxmlformats.org/drawingml/2006/table">
            <a:tbl>
              <a:tblPr firstRow="1" firstCol="1" bandRow="1">
                <a:tableStyleId>{5C22544A-7EE6-4342-B048-85BDC9FD1C3A}</a:tableStyleId>
              </a:tblPr>
              <a:tblGrid>
                <a:gridCol w="11218333">
                  <a:extLst>
                    <a:ext uri="{9D8B030D-6E8A-4147-A177-3AD203B41FA5}">
                      <a16:colId xmlns:a16="http://schemas.microsoft.com/office/drawing/2014/main" val="167108851"/>
                    </a:ext>
                  </a:extLst>
                </a:gridCol>
              </a:tblGrid>
              <a:tr h="567266">
                <a:tc>
                  <a:txBody>
                    <a:bodyPr/>
                    <a:lstStyle/>
                    <a:p>
                      <a:pPr>
                        <a:lnSpc>
                          <a:spcPct val="115000"/>
                        </a:lnSpc>
                        <a:spcAft>
                          <a:spcPts val="800"/>
                        </a:spcAft>
                      </a:pPr>
                      <a:r>
                        <a:rPr lang="en-GB" sz="2400" kern="100" dirty="0">
                          <a:effectLst/>
                          <a:latin typeface="Aptos ExtraBold" panose="020B0004020202020204" pitchFamily="34" charset="0"/>
                        </a:rPr>
                        <a:t>INTERNAL COMPETITIONS: by Tuesday 23</a:t>
                      </a:r>
                      <a:r>
                        <a:rPr lang="en-GB" sz="2400" kern="100" baseline="30000" dirty="0">
                          <a:effectLst/>
                          <a:latin typeface="Aptos ExtraBold" panose="020B0004020202020204" pitchFamily="34" charset="0"/>
                        </a:rPr>
                        <a:t>rd</a:t>
                      </a:r>
                      <a:r>
                        <a:rPr lang="en-GB" sz="2400" kern="100" dirty="0">
                          <a:effectLst/>
                          <a:latin typeface="Aptos ExtraBold" panose="020B0004020202020204" pitchFamily="34" charset="0"/>
                        </a:rPr>
                        <a:t> September 2025</a:t>
                      </a:r>
                      <a:endParaRPr lang="en-GB" sz="2400" kern="100" dirty="0">
                        <a:effectLst/>
                        <a:latin typeface="Aptos ExtraBold"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507352512"/>
                  </a:ext>
                </a:extLst>
              </a:tr>
              <a:tr h="1620409">
                <a:tc>
                  <a:txBody>
                    <a:bodyPr/>
                    <a:lstStyle/>
                    <a:p>
                      <a:pPr>
                        <a:lnSpc>
                          <a:spcPct val="115000"/>
                        </a:lnSpc>
                        <a:spcAft>
                          <a:spcPts val="800"/>
                        </a:spcAft>
                      </a:pPr>
                      <a:endParaRPr lang="en-GB" sz="200" kern="100">
                        <a:solidFill>
                          <a:schemeClr val="accent1"/>
                        </a:solidFill>
                        <a:effectLst/>
                        <a:latin typeface="Aptos ExtraBold" panose="020B0004020202020204" pitchFamily="34" charset="0"/>
                      </a:endParaRPr>
                    </a:p>
                    <a:p>
                      <a:pPr>
                        <a:lnSpc>
                          <a:spcPct val="115000"/>
                        </a:lnSpc>
                        <a:spcAft>
                          <a:spcPts val="800"/>
                        </a:spcAft>
                      </a:pPr>
                      <a:r>
                        <a:rPr lang="en-GB" sz="2400" kern="100">
                          <a:solidFill>
                            <a:schemeClr val="accent1"/>
                          </a:solidFill>
                          <a:effectLst/>
                          <a:latin typeface="Aptos ExtraBold" panose="020B0004020202020204" pitchFamily="34" charset="0"/>
                        </a:rPr>
                        <a:t>Class competition – </a:t>
                      </a:r>
                      <a:r>
                        <a:rPr lang="en-GB" sz="2400" kern="100">
                          <a:solidFill>
                            <a:schemeClr val="accent1"/>
                          </a:solidFill>
                          <a:effectLst/>
                          <a:latin typeface="Aptos SemiBold" panose="020B0004020202020204" pitchFamily="34" charset="0"/>
                        </a:rPr>
                        <a:t>Students deliver speeches and answer questions to find a </a:t>
                      </a:r>
                      <a:r>
                        <a:rPr lang="en-GB" sz="2400" u="sng" kern="100">
                          <a:solidFill>
                            <a:schemeClr val="bg1"/>
                          </a:solidFill>
                          <a:effectLst/>
                          <a:latin typeface="Aptos ExtraBold" panose="020B0004020202020204" pitchFamily="34" charset="0"/>
                        </a:rPr>
                        <a:t>class winner</a:t>
                      </a:r>
                      <a:endParaRPr lang="en-GB" sz="2400" kern="100">
                        <a:solidFill>
                          <a:schemeClr val="bg1"/>
                        </a:solidFill>
                        <a:effectLst/>
                        <a:latin typeface="Aptos ExtraBold" panose="020B0004020202020204" pitchFamily="34" charset="0"/>
                      </a:endParaRPr>
                    </a:p>
                    <a:p>
                      <a:pPr>
                        <a:lnSpc>
                          <a:spcPct val="115000"/>
                        </a:lnSpc>
                        <a:spcAft>
                          <a:spcPts val="800"/>
                        </a:spcAft>
                      </a:pPr>
                      <a:r>
                        <a:rPr lang="en-GB" sz="2400" kern="100">
                          <a:solidFill>
                            <a:schemeClr val="accent1"/>
                          </a:solidFill>
                          <a:effectLst/>
                          <a:latin typeface="Aptos ExtraBold" panose="020B0004020202020204" pitchFamily="34" charset="0"/>
                        </a:rPr>
                        <a:t>Year group competition – </a:t>
                      </a:r>
                      <a:r>
                        <a:rPr lang="en-GB" sz="2400" kern="100">
                          <a:solidFill>
                            <a:schemeClr val="accent1"/>
                          </a:solidFill>
                          <a:effectLst/>
                          <a:latin typeface="Aptos SemiBold" panose="020B0004020202020204" pitchFamily="34" charset="0"/>
                        </a:rPr>
                        <a:t>Class winners compete to find an overall </a:t>
                      </a:r>
                      <a:r>
                        <a:rPr lang="en-GB" sz="2400" u="sng" kern="100">
                          <a:solidFill>
                            <a:schemeClr val="bg1"/>
                          </a:solidFill>
                          <a:effectLst/>
                          <a:latin typeface="Aptos ExtraBold" panose="020B0004020202020204" pitchFamily="34" charset="0"/>
                        </a:rPr>
                        <a:t>school winner</a:t>
                      </a:r>
                      <a:r>
                        <a:rPr lang="en-GB" sz="2400" kern="100">
                          <a:solidFill>
                            <a:schemeClr val="bg1"/>
                          </a:solidFill>
                          <a:effectLst/>
                          <a:latin typeface="Aptos ExtraBold" panose="020B0004020202020204" pitchFamily="34" charset="0"/>
                        </a:rPr>
                        <a:t> </a:t>
                      </a:r>
                    </a:p>
                    <a:p>
                      <a:pPr>
                        <a:lnSpc>
                          <a:spcPct val="115000"/>
                        </a:lnSpc>
                        <a:spcAft>
                          <a:spcPts val="800"/>
                        </a:spcAft>
                      </a:pPr>
                      <a:endParaRPr lang="en-GB" sz="400" kern="100">
                        <a:solidFill>
                          <a:schemeClr val="accent1"/>
                        </a:solidFill>
                        <a:effectLst/>
                        <a:latin typeface="Aptos ExtraBold"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3645201327"/>
                  </a:ext>
                </a:extLst>
              </a:tr>
              <a:tr h="580869">
                <a:tc>
                  <a:txBody>
                    <a:bodyPr/>
                    <a:lstStyle/>
                    <a:p>
                      <a:pPr>
                        <a:lnSpc>
                          <a:spcPct val="115000"/>
                        </a:lnSpc>
                        <a:spcAft>
                          <a:spcPts val="800"/>
                        </a:spcAft>
                      </a:pPr>
                      <a:r>
                        <a:rPr lang="en-GB" sz="2400" kern="100" dirty="0">
                          <a:effectLst/>
                          <a:latin typeface="Aptos ExtraBold" panose="020B0004020202020204" pitchFamily="34" charset="0"/>
                        </a:rPr>
                        <a:t>EXTERNAL COMPETITION – Friday 26</a:t>
                      </a:r>
                      <a:r>
                        <a:rPr lang="en-GB" sz="2400" kern="100" baseline="30000" dirty="0">
                          <a:effectLst/>
                          <a:latin typeface="Aptos ExtraBold" panose="020B0004020202020204" pitchFamily="34" charset="0"/>
                        </a:rPr>
                        <a:t>th</a:t>
                      </a:r>
                      <a:r>
                        <a:rPr lang="en-GB" sz="2400" kern="100" dirty="0">
                          <a:effectLst/>
                          <a:latin typeface="Aptos ExtraBold" panose="020B0004020202020204" pitchFamily="34" charset="0"/>
                        </a:rPr>
                        <a:t> September 2025</a:t>
                      </a:r>
                      <a:endParaRPr lang="en-GB" sz="2400" kern="100" dirty="0">
                        <a:effectLst/>
                        <a:latin typeface="Aptos ExtraBold"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423123404"/>
                  </a:ext>
                </a:extLst>
              </a:tr>
              <a:tr h="1298461">
                <a:tc>
                  <a:txBody>
                    <a:bodyPr/>
                    <a:lstStyle/>
                    <a:p>
                      <a:pPr>
                        <a:lnSpc>
                          <a:spcPct val="115000"/>
                        </a:lnSpc>
                        <a:spcAft>
                          <a:spcPts val="800"/>
                        </a:spcAft>
                      </a:pPr>
                      <a:endParaRPr lang="en-GB" sz="200" kern="100" dirty="0">
                        <a:solidFill>
                          <a:schemeClr val="accent1"/>
                        </a:solidFill>
                        <a:effectLst/>
                        <a:latin typeface="Aptos SemiBold" panose="020B0004020202020204" pitchFamily="34" charset="0"/>
                      </a:endParaRPr>
                    </a:p>
                    <a:p>
                      <a:pPr>
                        <a:lnSpc>
                          <a:spcPct val="115000"/>
                        </a:lnSpc>
                        <a:spcAft>
                          <a:spcPts val="800"/>
                        </a:spcAft>
                      </a:pPr>
                      <a:r>
                        <a:rPr lang="en-GB" sz="2400" kern="100" dirty="0">
                          <a:solidFill>
                            <a:schemeClr val="accent1"/>
                          </a:solidFill>
                          <a:effectLst/>
                          <a:latin typeface="Aptos SemiBold" panose="020B0004020202020204" pitchFamily="34" charset="0"/>
                        </a:rPr>
                        <a:t>Each school sends their Year 8 finalist to the main competition at the States Chamber. A maximum of 5 </a:t>
                      </a:r>
                      <a:r>
                        <a:rPr lang="en-GB" sz="2400" u="sng" kern="100" dirty="0">
                          <a:solidFill>
                            <a:schemeClr val="accent1"/>
                          </a:solidFill>
                          <a:effectLst/>
                          <a:latin typeface="Aptos SemiBold" panose="020B0004020202020204" pitchFamily="34" charset="0"/>
                        </a:rPr>
                        <a:t>other </a:t>
                      </a:r>
                      <a:r>
                        <a:rPr lang="en-GB" sz="2400" kern="100" dirty="0">
                          <a:solidFill>
                            <a:schemeClr val="accent1"/>
                          </a:solidFill>
                          <a:effectLst/>
                          <a:latin typeface="Aptos SemiBold" panose="020B0004020202020204" pitchFamily="34" charset="0"/>
                        </a:rPr>
                        <a:t>Year 8 students can accompany them to form a team that will craft and pose questions to the finalists from other schools. </a:t>
                      </a:r>
                    </a:p>
                    <a:p>
                      <a:pPr>
                        <a:lnSpc>
                          <a:spcPct val="115000"/>
                        </a:lnSpc>
                        <a:spcAft>
                          <a:spcPts val="800"/>
                        </a:spcAft>
                      </a:pPr>
                      <a:endParaRPr lang="en-GB" sz="200" kern="100" dirty="0">
                        <a:solidFill>
                          <a:schemeClr val="accent1"/>
                        </a:solidFill>
                        <a:effectLst/>
                        <a:latin typeface="Aptos SemiBold"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2986816162"/>
                  </a:ext>
                </a:extLst>
              </a:tr>
            </a:tbl>
          </a:graphicData>
        </a:graphic>
      </p:graphicFrame>
      <p:pic>
        <p:nvPicPr>
          <p:cNvPr id="2" name="Picture 1" descr="A purple and white logo&#10;&#10;AI-generated content may be incorrect.">
            <a:extLst>
              <a:ext uri="{FF2B5EF4-FFF2-40B4-BE49-F238E27FC236}">
                <a16:creationId xmlns:a16="http://schemas.microsoft.com/office/drawing/2014/main" id="{A7618728-DC9F-EDC0-3AA9-2A11DC71714A}"/>
              </a:ext>
            </a:extLst>
          </p:cNvPr>
          <p:cNvPicPr>
            <a:picLocks noChangeAspect="1"/>
          </p:cNvPicPr>
          <p:nvPr/>
        </p:nvPicPr>
        <p:blipFill>
          <a:blip r:embed="rId3"/>
          <a:stretch>
            <a:fillRect/>
          </a:stretch>
        </p:blipFill>
        <p:spPr>
          <a:xfrm>
            <a:off x="10883153" y="296421"/>
            <a:ext cx="1229161" cy="1168226"/>
          </a:xfrm>
          <a:prstGeom prst="rect">
            <a:avLst/>
          </a:prstGeom>
          <a:solidFill>
            <a:schemeClr val="bg1"/>
          </a:solidFill>
        </p:spPr>
      </p:pic>
      <p:pic>
        <p:nvPicPr>
          <p:cNvPr id="3" name="Picture 2">
            <a:extLst>
              <a:ext uri="{FF2B5EF4-FFF2-40B4-BE49-F238E27FC236}">
                <a16:creationId xmlns:a16="http://schemas.microsoft.com/office/drawing/2014/main" id="{A601AF9C-C974-3C21-B225-1695A187F2D2}"/>
              </a:ext>
            </a:extLst>
          </p:cNvPr>
          <p:cNvPicPr>
            <a:picLocks noChangeAspect="1"/>
          </p:cNvPicPr>
          <p:nvPr/>
        </p:nvPicPr>
        <p:blipFill>
          <a:blip r:embed="rId4"/>
          <a:stretch>
            <a:fillRect/>
          </a:stretch>
        </p:blipFill>
        <p:spPr>
          <a:xfrm>
            <a:off x="-94361" y="127078"/>
            <a:ext cx="1407113" cy="1407113"/>
          </a:xfrm>
          <a:prstGeom prst="rect">
            <a:avLst/>
          </a:prstGeom>
        </p:spPr>
      </p:pic>
    </p:spTree>
    <p:extLst>
      <p:ext uri="{BB962C8B-B14F-4D97-AF65-F5344CB8AC3E}">
        <p14:creationId xmlns:p14="http://schemas.microsoft.com/office/powerpoint/2010/main" val="383149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B1C75-6AD5-233E-A1FF-09F1309E15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09C616-A391-25E9-6CE3-18AD51A815A2}"/>
              </a:ext>
            </a:extLst>
          </p:cNvPr>
          <p:cNvSpPr>
            <a:spLocks noGrp="1"/>
          </p:cNvSpPr>
          <p:nvPr>
            <p:ph type="ctrTitle"/>
          </p:nvPr>
        </p:nvSpPr>
        <p:spPr>
          <a:xfrm>
            <a:off x="90152" y="249999"/>
            <a:ext cx="12101848" cy="1341537"/>
          </a:xfrm>
          <a:solidFill>
            <a:schemeClr val="bg1"/>
          </a:solidFill>
        </p:spPr>
        <p:txBody>
          <a:bodyPr>
            <a:normAutofit fontScale="90000"/>
          </a:bodyPr>
          <a:lstStyle/>
          <a:p>
            <a:pPr>
              <a:lnSpc>
                <a:spcPct val="100000"/>
              </a:lnSpc>
            </a:pPr>
            <a:r>
              <a:rPr lang="en-GB" sz="4000">
                <a:latin typeface="Aptos Black" panose="020B0004020202020204" pitchFamily="34" charset="0"/>
              </a:rPr>
              <a:t>‘Mark My Words’ Year 8 Oracy Competition</a:t>
            </a:r>
            <a:br>
              <a:rPr lang="en-GB" sz="4000">
                <a:solidFill>
                  <a:schemeClr val="bg1"/>
                </a:solidFill>
                <a:latin typeface="Aptos Black" panose="020B0004020202020204" pitchFamily="34" charset="0"/>
              </a:rPr>
            </a:br>
            <a:br>
              <a:rPr lang="en-GB" sz="3500">
                <a:solidFill>
                  <a:schemeClr val="bg1"/>
                </a:solidFill>
                <a:latin typeface="Aptos Black" panose="020B0004020202020204" pitchFamily="34" charset="0"/>
              </a:rPr>
            </a:br>
            <a:endParaRPr lang="en-JE" sz="3000">
              <a:solidFill>
                <a:schemeClr val="accent1"/>
              </a:solidFill>
              <a:latin typeface="Aptos Black" panose="020B0004020202020204" pitchFamily="34" charset="0"/>
            </a:endParaRPr>
          </a:p>
        </p:txBody>
      </p:sp>
      <p:sp>
        <p:nvSpPr>
          <p:cNvPr id="3" name="Subtitle 2">
            <a:extLst>
              <a:ext uri="{FF2B5EF4-FFF2-40B4-BE49-F238E27FC236}">
                <a16:creationId xmlns:a16="http://schemas.microsoft.com/office/drawing/2014/main" id="{791E4779-0192-C7B0-1019-3E9D715B6F17}"/>
              </a:ext>
            </a:extLst>
          </p:cNvPr>
          <p:cNvSpPr>
            <a:spLocks noGrp="1"/>
          </p:cNvSpPr>
          <p:nvPr>
            <p:ph type="subTitle" idx="1"/>
          </p:nvPr>
        </p:nvSpPr>
        <p:spPr>
          <a:xfrm>
            <a:off x="0" y="914401"/>
            <a:ext cx="12192000" cy="4829576"/>
          </a:xfrm>
          <a:solidFill>
            <a:schemeClr val="tx1"/>
          </a:solidFill>
        </p:spPr>
        <p:txBody>
          <a:bodyPr>
            <a:normAutofit lnSpcReduction="10000"/>
          </a:bodyPr>
          <a:lstStyle/>
          <a:p>
            <a:pPr algn="l">
              <a:lnSpc>
                <a:spcPct val="150000"/>
              </a:lnSpc>
            </a:pPr>
            <a:r>
              <a:rPr lang="en-GB" sz="3000" dirty="0">
                <a:solidFill>
                  <a:schemeClr val="bg1"/>
                </a:solidFill>
                <a:latin typeface="Aptos ExtraBold" panose="020B0004020202020204" pitchFamily="34" charset="0"/>
              </a:rPr>
              <a:t>                                WHAT WILL YOU BE DOING?</a:t>
            </a:r>
          </a:p>
          <a:p>
            <a:pPr marL="457200" indent="-457200" algn="l">
              <a:lnSpc>
                <a:spcPct val="150000"/>
              </a:lnSpc>
              <a:buFont typeface="Arial" panose="020B0604020202020204" pitchFamily="34" charset="0"/>
              <a:buChar char="•"/>
            </a:pPr>
            <a:r>
              <a:rPr lang="en-GB" sz="1900" dirty="0">
                <a:solidFill>
                  <a:schemeClr val="accent1"/>
                </a:solidFill>
                <a:latin typeface="Aptos ExtraBold" panose="020B0004020202020204" pitchFamily="34" charset="0"/>
              </a:rPr>
              <a:t>Revisiting and developing the skills of crafting, communicating and critical thinking</a:t>
            </a:r>
          </a:p>
          <a:p>
            <a:pPr marL="457200" indent="-457200" algn="l">
              <a:lnSpc>
                <a:spcPct val="150000"/>
              </a:lnSpc>
              <a:buFont typeface="Arial" panose="020B0604020202020204" pitchFamily="34" charset="0"/>
              <a:buChar char="•"/>
            </a:pPr>
            <a:r>
              <a:rPr lang="en-GB" sz="1900" dirty="0">
                <a:solidFill>
                  <a:schemeClr val="accent1"/>
                </a:solidFill>
                <a:latin typeface="Aptos ExtraBold" panose="020B0004020202020204" pitchFamily="34" charset="0"/>
              </a:rPr>
              <a:t>Choosing a topic of interest and identifying a change you wish to see locally</a:t>
            </a:r>
          </a:p>
          <a:p>
            <a:pPr marL="457200" indent="-457200" algn="l">
              <a:lnSpc>
                <a:spcPct val="150000"/>
              </a:lnSpc>
              <a:buFont typeface="Arial" panose="020B0604020202020204" pitchFamily="34" charset="0"/>
              <a:buChar char="•"/>
            </a:pPr>
            <a:r>
              <a:rPr lang="en-GB" sz="1900" dirty="0">
                <a:solidFill>
                  <a:schemeClr val="accent1"/>
                </a:solidFill>
                <a:latin typeface="Aptos ExtraBold" panose="020B0004020202020204" pitchFamily="34" charset="0"/>
              </a:rPr>
              <a:t>Writing a 3 minute speech that persuades others of the need for change in Jersey</a:t>
            </a:r>
          </a:p>
          <a:p>
            <a:pPr marL="457200" indent="-457200" algn="l">
              <a:lnSpc>
                <a:spcPct val="150000"/>
              </a:lnSpc>
              <a:buFont typeface="Arial" panose="020B0604020202020204" pitchFamily="34" charset="0"/>
              <a:buChar char="•"/>
            </a:pPr>
            <a:r>
              <a:rPr lang="en-GB" sz="1900" dirty="0">
                <a:solidFill>
                  <a:schemeClr val="accent1"/>
                </a:solidFill>
                <a:latin typeface="Aptos ExtraBold" panose="020B0004020202020204" pitchFamily="34" charset="0"/>
              </a:rPr>
              <a:t>Practising and delivering your 3 minute speech and responding to questions</a:t>
            </a:r>
          </a:p>
          <a:p>
            <a:pPr marL="457200" indent="-457200" algn="l">
              <a:lnSpc>
                <a:spcPct val="150000"/>
              </a:lnSpc>
              <a:buFont typeface="Arial" panose="020B0604020202020204" pitchFamily="34" charset="0"/>
              <a:buChar char="•"/>
            </a:pPr>
            <a:r>
              <a:rPr lang="en-GB" sz="1900" dirty="0">
                <a:solidFill>
                  <a:schemeClr val="accent1"/>
                </a:solidFill>
                <a:latin typeface="Aptos ExtraBold" panose="020B0004020202020204" pitchFamily="34" charset="0"/>
              </a:rPr>
              <a:t>Competing at class and year group level to select your school’s competition finalist </a:t>
            </a:r>
          </a:p>
          <a:p>
            <a:pPr marL="457200" indent="-457200" algn="l">
              <a:lnSpc>
                <a:spcPct val="150000"/>
              </a:lnSpc>
              <a:buFont typeface="Arial" panose="020B0604020202020204" pitchFamily="34" charset="0"/>
              <a:buChar char="•"/>
            </a:pPr>
            <a:r>
              <a:rPr lang="en-GB" sz="1900" dirty="0">
                <a:solidFill>
                  <a:schemeClr val="accent1"/>
                </a:solidFill>
                <a:latin typeface="Aptos ExtraBold" panose="020B0004020202020204" pitchFamily="34" charset="0"/>
              </a:rPr>
              <a:t>Sending your finalist and up to 5 other students to the States Chamber for the                                                                       Inter-Schools competition during Democracy Week on </a:t>
            </a:r>
            <a:r>
              <a:rPr lang="en-GB" sz="1900" u="sng" dirty="0">
                <a:solidFill>
                  <a:schemeClr val="bg1"/>
                </a:solidFill>
                <a:latin typeface="Aptos ExtraBold" panose="020B0004020202020204" pitchFamily="34" charset="0"/>
              </a:rPr>
              <a:t>Friday 26</a:t>
            </a:r>
            <a:r>
              <a:rPr lang="en-GB" sz="1900" u="sng" baseline="30000" dirty="0">
                <a:solidFill>
                  <a:schemeClr val="bg1"/>
                </a:solidFill>
                <a:latin typeface="Aptos ExtraBold" panose="020B0004020202020204" pitchFamily="34" charset="0"/>
              </a:rPr>
              <a:t>th</a:t>
            </a:r>
            <a:r>
              <a:rPr lang="en-GB" sz="1900" u="sng" dirty="0">
                <a:solidFill>
                  <a:schemeClr val="bg1"/>
                </a:solidFill>
                <a:latin typeface="Aptos ExtraBold" panose="020B0004020202020204" pitchFamily="34" charset="0"/>
              </a:rPr>
              <a:t> September</a:t>
            </a:r>
            <a:r>
              <a:rPr lang="en-GB" sz="1900" dirty="0">
                <a:solidFill>
                  <a:schemeClr val="bg1"/>
                </a:solidFill>
                <a:latin typeface="Aptos ExtraBold" panose="020B0004020202020204" pitchFamily="34" charset="0"/>
              </a:rPr>
              <a:t>.                                                                              </a:t>
            </a:r>
            <a:r>
              <a:rPr lang="en-GB" sz="1900" dirty="0">
                <a:solidFill>
                  <a:schemeClr val="accent1"/>
                </a:solidFill>
                <a:latin typeface="Aptos ExtraBold" panose="020B0004020202020204" pitchFamily="34" charset="0"/>
              </a:rPr>
              <a:t>There is a trophy for the student who is the overall  winner and £500 for their school. </a:t>
            </a:r>
            <a:r>
              <a:rPr lang="en-GB" sz="1800" dirty="0">
                <a:solidFill>
                  <a:schemeClr val="accent1"/>
                </a:solidFill>
                <a:latin typeface="Aptos ExtraBold" panose="020B0004020202020204" pitchFamily="34" charset="0"/>
              </a:rPr>
              <a:t>                                                                                                                                                                                                                                          </a:t>
            </a:r>
          </a:p>
          <a:p>
            <a:pPr marL="457200" indent="-457200" algn="l">
              <a:lnSpc>
                <a:spcPct val="150000"/>
              </a:lnSpc>
              <a:buFont typeface="Arial" panose="020B0604020202020204" pitchFamily="34" charset="0"/>
              <a:buChar char="•"/>
            </a:pPr>
            <a:endParaRPr lang="en-GB" sz="2200" u="sng" dirty="0">
              <a:solidFill>
                <a:schemeClr val="bg1"/>
              </a:solidFill>
              <a:latin typeface="Aptos ExtraBold" panose="020B0004020202020204" pitchFamily="34" charset="0"/>
            </a:endParaRPr>
          </a:p>
          <a:p>
            <a:pPr marL="457200" indent="-457200" algn="l">
              <a:lnSpc>
                <a:spcPct val="150000"/>
              </a:lnSpc>
              <a:buFont typeface="Arial" panose="020B0604020202020204" pitchFamily="34" charset="0"/>
              <a:buChar char="•"/>
            </a:pPr>
            <a:endParaRPr lang="en-GB" sz="2200" dirty="0">
              <a:solidFill>
                <a:schemeClr val="accent1"/>
              </a:solidFill>
              <a:latin typeface="Aptos ExtraBold" panose="020B0004020202020204" pitchFamily="34" charset="0"/>
            </a:endParaRPr>
          </a:p>
          <a:p>
            <a:pPr marL="457200" indent="-457200" algn="l">
              <a:lnSpc>
                <a:spcPct val="150000"/>
              </a:lnSpc>
              <a:buFont typeface="Arial" panose="020B0604020202020204" pitchFamily="34" charset="0"/>
              <a:buChar char="•"/>
            </a:pPr>
            <a:endParaRPr lang="en-GB" dirty="0">
              <a:solidFill>
                <a:schemeClr val="accent1"/>
              </a:solidFill>
              <a:latin typeface="Aptos ExtraBold" panose="020B0004020202020204" pitchFamily="34" charset="0"/>
            </a:endParaRPr>
          </a:p>
          <a:p>
            <a:pPr marL="457200" indent="-457200" algn="l">
              <a:lnSpc>
                <a:spcPct val="150000"/>
              </a:lnSpc>
              <a:buFont typeface="Arial" panose="020B0604020202020204" pitchFamily="34" charset="0"/>
              <a:buChar char="•"/>
            </a:pPr>
            <a:endParaRPr lang="en-JE" sz="3100" dirty="0">
              <a:solidFill>
                <a:schemeClr val="accent1"/>
              </a:solidFill>
              <a:latin typeface="Aptos ExtraBold" panose="020B0004020202020204" pitchFamily="34" charset="0"/>
            </a:endParaRPr>
          </a:p>
        </p:txBody>
      </p:sp>
      <p:pic>
        <p:nvPicPr>
          <p:cNvPr id="6" name="Picture 5">
            <a:extLst>
              <a:ext uri="{FF2B5EF4-FFF2-40B4-BE49-F238E27FC236}">
                <a16:creationId xmlns:a16="http://schemas.microsoft.com/office/drawing/2014/main" id="{2B696B69-7D76-8D55-0FAB-5B60AE92A892}"/>
              </a:ext>
            </a:extLst>
          </p:cNvPr>
          <p:cNvPicPr>
            <a:picLocks noChangeAspect="1"/>
          </p:cNvPicPr>
          <p:nvPr/>
        </p:nvPicPr>
        <p:blipFill>
          <a:blip r:embed="rId2"/>
          <a:stretch>
            <a:fillRect/>
          </a:stretch>
        </p:blipFill>
        <p:spPr>
          <a:xfrm>
            <a:off x="45076" y="5743977"/>
            <a:ext cx="12192000" cy="1114023"/>
          </a:xfrm>
          <a:prstGeom prst="rect">
            <a:avLst/>
          </a:prstGeom>
        </p:spPr>
      </p:pic>
      <p:pic>
        <p:nvPicPr>
          <p:cNvPr id="5" name="Picture 4" descr="A young child speaking into a microphone&#10;&#10;AI-generated content may be incorrect.">
            <a:extLst>
              <a:ext uri="{FF2B5EF4-FFF2-40B4-BE49-F238E27FC236}">
                <a16:creationId xmlns:a16="http://schemas.microsoft.com/office/drawing/2014/main" id="{3D39BD44-2D72-7DE2-6516-45692BDBE1F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964065" y="1269745"/>
            <a:ext cx="1940954" cy="1358668"/>
          </a:xfrm>
          <a:prstGeom prst="rect">
            <a:avLst/>
          </a:prstGeom>
          <a:ln>
            <a:solidFill>
              <a:schemeClr val="bg1"/>
            </a:solidFill>
          </a:ln>
        </p:spPr>
      </p:pic>
      <p:pic>
        <p:nvPicPr>
          <p:cNvPr id="8" name="Picture 7" descr="A building with many windows&#10;&#10;Description automatically generated">
            <a:extLst>
              <a:ext uri="{FF2B5EF4-FFF2-40B4-BE49-F238E27FC236}">
                <a16:creationId xmlns:a16="http://schemas.microsoft.com/office/drawing/2014/main" id="{36BE3746-4E0A-47E8-7B43-7E6B45BB335B}"/>
              </a:ext>
            </a:extLst>
          </p:cNvPr>
          <p:cNvPicPr>
            <a:picLocks noChangeAspect="1"/>
          </p:cNvPicPr>
          <p:nvPr/>
        </p:nvPicPr>
        <p:blipFill>
          <a:blip r:embed="rId5"/>
          <a:stretch>
            <a:fillRect/>
          </a:stretch>
        </p:blipFill>
        <p:spPr>
          <a:xfrm>
            <a:off x="10046352" y="3001963"/>
            <a:ext cx="1877882" cy="1358668"/>
          </a:xfrm>
          <a:prstGeom prst="rect">
            <a:avLst/>
          </a:prstGeom>
          <a:ln>
            <a:solidFill>
              <a:schemeClr val="bg1"/>
            </a:solidFill>
          </a:ln>
        </p:spPr>
      </p:pic>
      <p:pic>
        <p:nvPicPr>
          <p:cNvPr id="10" name="Picture 9" descr="A close-up of a trophy&#10;&#10;AI-generated content may be incorrect.">
            <a:extLst>
              <a:ext uri="{FF2B5EF4-FFF2-40B4-BE49-F238E27FC236}">
                <a16:creationId xmlns:a16="http://schemas.microsoft.com/office/drawing/2014/main" id="{0876168C-5F49-08E5-04B0-E54B49EAC55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315255" y="4734181"/>
            <a:ext cx="1238574" cy="1882632"/>
          </a:xfrm>
          <a:prstGeom prst="rect">
            <a:avLst/>
          </a:prstGeom>
        </p:spPr>
      </p:pic>
      <p:pic>
        <p:nvPicPr>
          <p:cNvPr id="12" name="Graphic 11">
            <a:extLst>
              <a:ext uri="{FF2B5EF4-FFF2-40B4-BE49-F238E27FC236}">
                <a16:creationId xmlns:a16="http://schemas.microsoft.com/office/drawing/2014/main" id="{0FC4BA8E-7A26-E401-D688-9AAB245BDAFB}"/>
              </a:ext>
            </a:extLst>
          </p:cNvPr>
          <p:cNvPicPr>
            <a:picLocks noChangeAspect="1"/>
          </p:cNvPicPr>
          <p:nvPr/>
        </p:nvPicPr>
        <p:blipFill>
          <a:blip r:embed="rId8">
            <a:extLs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1961442" y="978359"/>
            <a:ext cx="487137" cy="731908"/>
          </a:xfrm>
          <a:prstGeom prst="rect">
            <a:avLst/>
          </a:prstGeom>
        </p:spPr>
      </p:pic>
      <p:pic>
        <p:nvPicPr>
          <p:cNvPr id="7" name="Picture 6" descr="A purple and white logo&#10;&#10;AI-generated content may be incorrect.">
            <a:extLst>
              <a:ext uri="{FF2B5EF4-FFF2-40B4-BE49-F238E27FC236}">
                <a16:creationId xmlns:a16="http://schemas.microsoft.com/office/drawing/2014/main" id="{40A7D217-0A12-C805-BCE7-73266AC4CD2A}"/>
              </a:ext>
            </a:extLst>
          </p:cNvPr>
          <p:cNvPicPr>
            <a:picLocks noChangeAspect="1"/>
          </p:cNvPicPr>
          <p:nvPr/>
        </p:nvPicPr>
        <p:blipFill>
          <a:blip r:embed="rId11"/>
          <a:stretch>
            <a:fillRect/>
          </a:stretch>
        </p:blipFill>
        <p:spPr>
          <a:xfrm>
            <a:off x="10950512" y="30772"/>
            <a:ext cx="833237" cy="833237"/>
          </a:xfrm>
          <a:prstGeom prst="rect">
            <a:avLst/>
          </a:prstGeom>
        </p:spPr>
      </p:pic>
      <p:pic>
        <p:nvPicPr>
          <p:cNvPr id="4" name="Picture 3">
            <a:extLst>
              <a:ext uri="{FF2B5EF4-FFF2-40B4-BE49-F238E27FC236}">
                <a16:creationId xmlns:a16="http://schemas.microsoft.com/office/drawing/2014/main" id="{A130122C-CBCF-A1A7-538C-59324A95F65B}"/>
              </a:ext>
            </a:extLst>
          </p:cNvPr>
          <p:cNvPicPr>
            <a:picLocks noChangeAspect="1"/>
          </p:cNvPicPr>
          <p:nvPr/>
        </p:nvPicPr>
        <p:blipFill>
          <a:blip r:embed="rId12"/>
          <a:stretch>
            <a:fillRect/>
          </a:stretch>
        </p:blipFill>
        <p:spPr>
          <a:xfrm>
            <a:off x="507839" y="-15296"/>
            <a:ext cx="904501" cy="904501"/>
          </a:xfrm>
          <a:prstGeom prst="rect">
            <a:avLst/>
          </a:prstGeom>
        </p:spPr>
      </p:pic>
    </p:spTree>
    <p:extLst>
      <p:ext uri="{BB962C8B-B14F-4D97-AF65-F5344CB8AC3E}">
        <p14:creationId xmlns:p14="http://schemas.microsoft.com/office/powerpoint/2010/main" val="3162945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162C997-C2D9-91E6-728F-D274254C3D75}"/>
            </a:ext>
          </a:extLst>
        </p:cNvPr>
        <p:cNvGrpSpPr/>
        <p:nvPr/>
      </p:nvGrpSpPr>
      <p:grpSpPr>
        <a:xfrm>
          <a:off x="0" y="0"/>
          <a:ext cx="0" cy="0"/>
          <a:chOff x="0" y="0"/>
          <a:chExt cx="0" cy="0"/>
        </a:xfrm>
      </p:grpSpPr>
      <p:pic>
        <p:nvPicPr>
          <p:cNvPr id="10" name="Picture 9" descr="A black and red flag&#10;&#10;Description automatically generated">
            <a:extLst>
              <a:ext uri="{FF2B5EF4-FFF2-40B4-BE49-F238E27FC236}">
                <a16:creationId xmlns:a16="http://schemas.microsoft.com/office/drawing/2014/main" id="{CA9912D2-FE0F-FD89-D320-767A3FE729CF}"/>
              </a:ext>
            </a:extLst>
          </p:cNvPr>
          <p:cNvPicPr>
            <a:picLocks noChangeAspect="1"/>
          </p:cNvPicPr>
          <p:nvPr/>
        </p:nvPicPr>
        <p:blipFill>
          <a:blip r:embed="rId2"/>
          <a:stretch>
            <a:fillRect/>
          </a:stretch>
        </p:blipFill>
        <p:spPr>
          <a:xfrm>
            <a:off x="0" y="0"/>
            <a:ext cx="12192000" cy="6978772"/>
          </a:xfrm>
          <a:prstGeom prst="rect">
            <a:avLst/>
          </a:prstGeom>
        </p:spPr>
      </p:pic>
      <p:sp>
        <p:nvSpPr>
          <p:cNvPr id="4" name="Title 3">
            <a:extLst>
              <a:ext uri="{FF2B5EF4-FFF2-40B4-BE49-F238E27FC236}">
                <a16:creationId xmlns:a16="http://schemas.microsoft.com/office/drawing/2014/main" id="{9E1B72C0-93C1-E336-B37B-C23D21D06EAC}"/>
              </a:ext>
            </a:extLst>
          </p:cNvPr>
          <p:cNvSpPr>
            <a:spLocks noGrp="1"/>
          </p:cNvSpPr>
          <p:nvPr>
            <p:ph type="title"/>
          </p:nvPr>
        </p:nvSpPr>
        <p:spPr>
          <a:xfrm>
            <a:off x="0" y="10024"/>
            <a:ext cx="11353801" cy="1641223"/>
          </a:xfrm>
        </p:spPr>
        <p:txBody>
          <a:bodyPr>
            <a:normAutofit/>
          </a:bodyPr>
          <a:lstStyle/>
          <a:p>
            <a:pPr algn="ctr">
              <a:lnSpc>
                <a:spcPct val="150000"/>
              </a:lnSpc>
            </a:pPr>
            <a:r>
              <a:rPr lang="en-GB" sz="3500" dirty="0">
                <a:latin typeface="Aptos Black" panose="020B0004020202020204" pitchFamily="34" charset="0"/>
              </a:rPr>
              <a:t>      ‘Mark My Words’ – Year 8 Oracy Competition     </a:t>
            </a:r>
            <a:br>
              <a:rPr lang="en-GB" sz="3400" dirty="0">
                <a:latin typeface="Aptos Black" panose="020B0004020202020204" pitchFamily="34" charset="0"/>
              </a:rPr>
            </a:br>
            <a:r>
              <a:rPr lang="en-GB" sz="3400" dirty="0">
                <a:latin typeface="Aptos Black" panose="020B0004020202020204" pitchFamily="34" charset="0"/>
              </a:rPr>
              <a:t>      </a:t>
            </a:r>
            <a:r>
              <a:rPr lang="en-GB" sz="3000" dirty="0">
                <a:latin typeface="Aptos Black" panose="020B0004020202020204" pitchFamily="34" charset="0"/>
              </a:rPr>
              <a:t>Have I successfully met the Learning Objectives?</a:t>
            </a:r>
            <a:endParaRPr lang="en-JE" sz="3000" dirty="0">
              <a:latin typeface="Aptos Black" panose="020B0004020202020204" pitchFamily="34" charset="0"/>
            </a:endParaRPr>
          </a:p>
        </p:txBody>
      </p:sp>
      <p:graphicFrame>
        <p:nvGraphicFramePr>
          <p:cNvPr id="2" name="Content Placeholder 1">
            <a:extLst>
              <a:ext uri="{FF2B5EF4-FFF2-40B4-BE49-F238E27FC236}">
                <a16:creationId xmlns:a16="http://schemas.microsoft.com/office/drawing/2014/main" id="{AFE9995C-59D8-9513-3F54-264CE0D80FA8}"/>
              </a:ext>
            </a:extLst>
          </p:cNvPr>
          <p:cNvGraphicFramePr>
            <a:graphicFrameLocks noGrp="1"/>
          </p:cNvGraphicFramePr>
          <p:nvPr>
            <p:ph idx="1"/>
            <p:extLst>
              <p:ext uri="{D42A27DB-BD31-4B8C-83A1-F6EECF244321}">
                <p14:modId xmlns:p14="http://schemas.microsoft.com/office/powerpoint/2010/main" val="3853554787"/>
              </p:ext>
            </p:extLst>
          </p:nvPr>
        </p:nvGraphicFramePr>
        <p:xfrm>
          <a:off x="651932" y="1761067"/>
          <a:ext cx="11065935" cy="4912869"/>
        </p:xfrm>
        <a:graphic>
          <a:graphicData uri="http://schemas.openxmlformats.org/drawingml/2006/table">
            <a:tbl>
              <a:tblPr firstRow="1" firstCol="1" bandRow="1">
                <a:tableStyleId>{5C22544A-7EE6-4342-B048-85BDC9FD1C3A}</a:tableStyleId>
              </a:tblPr>
              <a:tblGrid>
                <a:gridCol w="11065935">
                  <a:extLst>
                    <a:ext uri="{9D8B030D-6E8A-4147-A177-3AD203B41FA5}">
                      <a16:colId xmlns:a16="http://schemas.microsoft.com/office/drawing/2014/main" val="1855094603"/>
                    </a:ext>
                  </a:extLst>
                </a:gridCol>
              </a:tblGrid>
              <a:tr h="323697">
                <a:tc>
                  <a:txBody>
                    <a:bodyPr/>
                    <a:lstStyle/>
                    <a:p>
                      <a:pPr>
                        <a:lnSpc>
                          <a:spcPct val="115000"/>
                        </a:lnSpc>
                        <a:spcAft>
                          <a:spcPts val="800"/>
                        </a:spcAft>
                      </a:pPr>
                      <a:r>
                        <a:rPr lang="en-GB" sz="2800" kern="100" dirty="0">
                          <a:solidFill>
                            <a:schemeClr val="bg1"/>
                          </a:solidFill>
                          <a:effectLst/>
                          <a:latin typeface="Aptos ExtraBold" panose="020B0004020202020204" pitchFamily="34" charset="0"/>
                          <a:ea typeface="Aptos" panose="020B0004020202020204" pitchFamily="34" charset="0"/>
                          <a:cs typeface="Times New Roman" panose="02020603050405020304" pitchFamily="18" charset="0"/>
                        </a:rPr>
                        <a:t>Student Success Criteria:</a:t>
                      </a:r>
                    </a:p>
                  </a:txBody>
                  <a:tcPr marL="68580" marR="68580" marT="0" marB="0">
                    <a:solidFill>
                      <a:schemeClr val="tx1"/>
                    </a:solidFill>
                  </a:tcPr>
                </a:tc>
                <a:extLst>
                  <a:ext uri="{0D108BD9-81ED-4DB2-BD59-A6C34878D82A}">
                    <a16:rowId xmlns:a16="http://schemas.microsoft.com/office/drawing/2014/main" val="4092393357"/>
                  </a:ext>
                </a:extLst>
              </a:tr>
              <a:tr h="2324423">
                <a:tc>
                  <a:txBody>
                    <a:bodyPr/>
                    <a:lstStyle/>
                    <a:p>
                      <a:pPr marL="0" lvl="0" indent="0">
                        <a:lnSpc>
                          <a:spcPct val="115000"/>
                        </a:lnSpc>
                        <a:buFont typeface="Symbol" panose="05050102010706020507" pitchFamily="18" charset="2"/>
                        <a:buNone/>
                      </a:pPr>
                      <a:endParaRPr lang="en-GB" sz="600" kern="100" dirty="0">
                        <a:effectLst/>
                        <a:latin typeface="Aptos SemiBold" panose="020B0004020202020204" pitchFamily="34" charset="0"/>
                      </a:endParaRPr>
                    </a:p>
                    <a:p>
                      <a:pPr marL="342900" lvl="0" indent="-342900">
                        <a:lnSpc>
                          <a:spcPct val="115000"/>
                        </a:lnSpc>
                        <a:buFont typeface="Symbol" panose="05050102010706020507" pitchFamily="18" charset="2"/>
                        <a:buChar char=""/>
                      </a:pPr>
                      <a:r>
                        <a:rPr lang="en-GB" sz="2400" kern="100" dirty="0">
                          <a:solidFill>
                            <a:schemeClr val="accent1"/>
                          </a:solidFill>
                          <a:effectLst/>
                          <a:latin typeface="Aptos SemiBold" panose="020B0004020202020204" pitchFamily="34" charset="0"/>
                        </a:rPr>
                        <a:t>All Year 8 students </a:t>
                      </a:r>
                      <a:r>
                        <a:rPr lang="en-GB" sz="2400" kern="100" dirty="0">
                          <a:solidFill>
                            <a:schemeClr val="accent1"/>
                          </a:solidFill>
                          <a:effectLst/>
                          <a:latin typeface="Aptos ExtraBold" panose="020B0004020202020204" pitchFamily="34" charset="0"/>
                        </a:rPr>
                        <a:t>write a persuasive speech, </a:t>
                      </a:r>
                      <a:r>
                        <a:rPr lang="en-GB" sz="2400" kern="100" dirty="0">
                          <a:solidFill>
                            <a:schemeClr val="accent1"/>
                          </a:solidFill>
                          <a:effectLst/>
                          <a:latin typeface="Aptos SemiBold" panose="020B0004020202020204" pitchFamily="34" charset="0"/>
                        </a:rPr>
                        <a:t>of up to 3 minutes, arguing for a particular change or improvement in Jersey.</a:t>
                      </a:r>
                    </a:p>
                    <a:p>
                      <a:pPr marL="342900" lvl="0" indent="-342900">
                        <a:lnSpc>
                          <a:spcPct val="115000"/>
                        </a:lnSpc>
                        <a:buFont typeface="Symbol" panose="05050102010706020507" pitchFamily="18" charset="2"/>
                        <a:buChar char=""/>
                      </a:pPr>
                      <a:r>
                        <a:rPr lang="en-GB" sz="2400" kern="100" dirty="0">
                          <a:solidFill>
                            <a:schemeClr val="accent1"/>
                          </a:solidFill>
                          <a:effectLst/>
                          <a:latin typeface="Aptos SemiBold" panose="020B0004020202020204" pitchFamily="34" charset="0"/>
                        </a:rPr>
                        <a:t>All Year 8 students </a:t>
                      </a:r>
                      <a:r>
                        <a:rPr lang="en-GB" sz="2400" kern="100" dirty="0">
                          <a:solidFill>
                            <a:schemeClr val="accent1"/>
                          </a:solidFill>
                          <a:effectLst/>
                          <a:latin typeface="Aptos ExtraBold" panose="020B0004020202020204" pitchFamily="34" charset="0"/>
                        </a:rPr>
                        <a:t>present their speech </a:t>
                      </a:r>
                      <a:r>
                        <a:rPr lang="en-GB" sz="2400" kern="100" dirty="0">
                          <a:solidFill>
                            <a:schemeClr val="accent1"/>
                          </a:solidFill>
                          <a:effectLst/>
                          <a:latin typeface="Aptos SemiBold" panose="020B0004020202020204" pitchFamily="34" charset="0"/>
                        </a:rPr>
                        <a:t>to their peers and </a:t>
                      </a:r>
                      <a:r>
                        <a:rPr lang="en-GB" sz="2400" kern="100" dirty="0">
                          <a:solidFill>
                            <a:schemeClr val="accent1"/>
                          </a:solidFill>
                          <a:effectLst/>
                          <a:latin typeface="Aptos ExtraBold" panose="020B0004020202020204" pitchFamily="34" charset="0"/>
                        </a:rPr>
                        <a:t>respond to questions.</a:t>
                      </a:r>
                    </a:p>
                    <a:p>
                      <a:pPr marL="342900" lvl="0" indent="-342900">
                        <a:lnSpc>
                          <a:spcPct val="115000"/>
                        </a:lnSpc>
                        <a:buFont typeface="Symbol" panose="05050102010706020507" pitchFamily="18" charset="2"/>
                        <a:buChar char=""/>
                      </a:pPr>
                      <a:r>
                        <a:rPr lang="en-GB" sz="2400" kern="100" dirty="0">
                          <a:solidFill>
                            <a:schemeClr val="accent1"/>
                          </a:solidFill>
                          <a:effectLst/>
                          <a:latin typeface="Aptos SemiBold" panose="020B0004020202020204" pitchFamily="34" charset="0"/>
                        </a:rPr>
                        <a:t>All Year 8 students </a:t>
                      </a:r>
                      <a:r>
                        <a:rPr lang="en-GB" sz="2400" kern="100" dirty="0">
                          <a:solidFill>
                            <a:schemeClr val="accent1"/>
                          </a:solidFill>
                          <a:effectLst/>
                          <a:latin typeface="Aptos ExtraBold" panose="020B0004020202020204" pitchFamily="34" charset="0"/>
                        </a:rPr>
                        <a:t>frame questions </a:t>
                      </a:r>
                      <a:r>
                        <a:rPr lang="en-GB" sz="2400" kern="100" dirty="0">
                          <a:solidFill>
                            <a:schemeClr val="accent1"/>
                          </a:solidFill>
                          <a:effectLst/>
                          <a:latin typeface="Aptos SemiBold" panose="020B0004020202020204" pitchFamily="34" charset="0"/>
                        </a:rPr>
                        <a:t>in response to the speeches they hear to clarify, probe, build or challenge.</a:t>
                      </a:r>
                    </a:p>
                    <a:p>
                      <a:pPr marL="342900" lvl="0" indent="-342900">
                        <a:lnSpc>
                          <a:spcPct val="115000"/>
                        </a:lnSpc>
                        <a:buFont typeface="Symbol" panose="05050102010706020507" pitchFamily="18" charset="2"/>
                        <a:buChar char=""/>
                      </a:pPr>
                      <a:r>
                        <a:rPr lang="en-GB" sz="2400" kern="100" dirty="0">
                          <a:solidFill>
                            <a:schemeClr val="accent1"/>
                          </a:solidFill>
                          <a:effectLst/>
                          <a:latin typeface="Aptos SemiBold" panose="020B0004020202020204" pitchFamily="34" charset="0"/>
                        </a:rPr>
                        <a:t>All Year 8 students revisit and develop the </a:t>
                      </a:r>
                      <a:r>
                        <a:rPr lang="en-GB" sz="2400" kern="100" dirty="0">
                          <a:solidFill>
                            <a:schemeClr val="accent1"/>
                          </a:solidFill>
                          <a:effectLst/>
                          <a:latin typeface="Aptos ExtraBold" panose="020B0004020202020204" pitchFamily="34" charset="0"/>
                        </a:rPr>
                        <a:t>skills of transactional writing, public speaking and critical thinking.</a:t>
                      </a:r>
                    </a:p>
                    <a:p>
                      <a:pPr marL="342900" lvl="0" indent="-342900">
                        <a:lnSpc>
                          <a:spcPct val="115000"/>
                        </a:lnSpc>
                        <a:spcAft>
                          <a:spcPts val="800"/>
                        </a:spcAft>
                        <a:buFont typeface="Symbol" panose="05050102010706020507" pitchFamily="18" charset="2"/>
                        <a:buChar char=""/>
                      </a:pPr>
                      <a:r>
                        <a:rPr lang="en-GB" sz="2400" kern="100" dirty="0">
                          <a:solidFill>
                            <a:schemeClr val="accent1"/>
                          </a:solidFill>
                          <a:effectLst/>
                          <a:latin typeface="Aptos SemiBold" panose="020B0004020202020204" pitchFamily="34" charset="0"/>
                        </a:rPr>
                        <a:t>Some students deliver their speech and participate in questioning at </a:t>
                      </a:r>
                      <a:r>
                        <a:rPr lang="en-GB" sz="2400" kern="100" dirty="0">
                          <a:solidFill>
                            <a:schemeClr val="accent1"/>
                          </a:solidFill>
                          <a:effectLst/>
                          <a:latin typeface="Aptos ExtraBold" panose="020B0004020202020204" pitchFamily="34" charset="0"/>
                        </a:rPr>
                        <a:t>competition level </a:t>
                      </a:r>
                      <a:r>
                        <a:rPr lang="en-GB" sz="2400" kern="100" dirty="0">
                          <a:solidFill>
                            <a:schemeClr val="accent1"/>
                          </a:solidFill>
                          <a:effectLst/>
                          <a:latin typeface="Aptos SemiBold" panose="020B0004020202020204" pitchFamily="34" charset="0"/>
                        </a:rPr>
                        <a:t>within the States Chamber.</a:t>
                      </a:r>
                    </a:p>
                    <a:p>
                      <a:pPr marL="0" lvl="0" indent="0">
                        <a:lnSpc>
                          <a:spcPct val="115000"/>
                        </a:lnSpc>
                        <a:spcAft>
                          <a:spcPts val="800"/>
                        </a:spcAft>
                        <a:buFont typeface="Symbol" panose="05050102010706020507" pitchFamily="18" charset="2"/>
                        <a:buNone/>
                      </a:pPr>
                      <a:endParaRPr lang="en-GB" sz="200" kern="100" dirty="0">
                        <a:effectLst/>
                        <a:latin typeface="Aptos SemiBold"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3241052848"/>
                  </a:ext>
                </a:extLst>
              </a:tr>
            </a:tbl>
          </a:graphicData>
        </a:graphic>
      </p:graphicFrame>
      <p:pic>
        <p:nvPicPr>
          <p:cNvPr id="5" name="Picture 4" descr="A purple and white logo&#10;&#10;AI-generated content may be incorrect.">
            <a:extLst>
              <a:ext uri="{FF2B5EF4-FFF2-40B4-BE49-F238E27FC236}">
                <a16:creationId xmlns:a16="http://schemas.microsoft.com/office/drawing/2014/main" id="{7682514B-7215-BF86-8FCE-D391BD198365}"/>
              </a:ext>
            </a:extLst>
          </p:cNvPr>
          <p:cNvPicPr>
            <a:picLocks noChangeAspect="1"/>
          </p:cNvPicPr>
          <p:nvPr/>
        </p:nvPicPr>
        <p:blipFill>
          <a:blip r:embed="rId3"/>
          <a:stretch>
            <a:fillRect/>
          </a:stretch>
        </p:blipFill>
        <p:spPr>
          <a:xfrm>
            <a:off x="10883153" y="296421"/>
            <a:ext cx="1229161" cy="1168226"/>
          </a:xfrm>
          <a:prstGeom prst="rect">
            <a:avLst/>
          </a:prstGeom>
          <a:solidFill>
            <a:schemeClr val="bg1"/>
          </a:solidFill>
        </p:spPr>
      </p:pic>
      <p:pic>
        <p:nvPicPr>
          <p:cNvPr id="3" name="Picture 2">
            <a:extLst>
              <a:ext uri="{FF2B5EF4-FFF2-40B4-BE49-F238E27FC236}">
                <a16:creationId xmlns:a16="http://schemas.microsoft.com/office/drawing/2014/main" id="{095798CB-7B30-9D7B-44EC-AA1B8C32873F}"/>
              </a:ext>
            </a:extLst>
          </p:cNvPr>
          <p:cNvPicPr>
            <a:picLocks noChangeAspect="1"/>
          </p:cNvPicPr>
          <p:nvPr/>
        </p:nvPicPr>
        <p:blipFill>
          <a:blip r:embed="rId4"/>
          <a:stretch>
            <a:fillRect/>
          </a:stretch>
        </p:blipFill>
        <p:spPr>
          <a:xfrm>
            <a:off x="-51625" y="127078"/>
            <a:ext cx="1407113" cy="1407113"/>
          </a:xfrm>
          <a:prstGeom prst="rect">
            <a:avLst/>
          </a:prstGeom>
        </p:spPr>
      </p:pic>
    </p:spTree>
    <p:extLst>
      <p:ext uri="{BB962C8B-B14F-4D97-AF65-F5344CB8AC3E}">
        <p14:creationId xmlns:p14="http://schemas.microsoft.com/office/powerpoint/2010/main" val="3901247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3A3D26-2891-69A1-ACF5-B2BB364DDB67}"/>
              </a:ext>
            </a:extLst>
          </p:cNvPr>
          <p:cNvPicPr>
            <a:picLocks noChangeAspect="1"/>
          </p:cNvPicPr>
          <p:nvPr/>
        </p:nvPicPr>
        <p:blipFill>
          <a:blip r:embed="rId2"/>
          <a:stretch>
            <a:fillRect/>
          </a:stretch>
        </p:blipFill>
        <p:spPr>
          <a:xfrm>
            <a:off x="0" y="5516463"/>
            <a:ext cx="12192000" cy="1341537"/>
          </a:xfrm>
          <a:prstGeom prst="rect">
            <a:avLst/>
          </a:prstGeom>
        </p:spPr>
      </p:pic>
      <p:sp>
        <p:nvSpPr>
          <p:cNvPr id="4" name="TextBox 3">
            <a:extLst>
              <a:ext uri="{FF2B5EF4-FFF2-40B4-BE49-F238E27FC236}">
                <a16:creationId xmlns:a16="http://schemas.microsoft.com/office/drawing/2014/main" id="{B6548F41-A0FF-A1E8-F2D6-35009AD3CD1E}"/>
              </a:ext>
            </a:extLst>
          </p:cNvPr>
          <p:cNvSpPr txBox="1"/>
          <p:nvPr/>
        </p:nvSpPr>
        <p:spPr>
          <a:xfrm>
            <a:off x="-84666" y="1196617"/>
            <a:ext cx="12192000" cy="3508653"/>
          </a:xfrm>
          <a:prstGeom prst="rect">
            <a:avLst/>
          </a:prstGeom>
          <a:noFill/>
        </p:spPr>
        <p:txBody>
          <a:bodyPr wrap="square" rtlCol="0">
            <a:spAutoFit/>
          </a:bodyPr>
          <a:lstStyle/>
          <a:p>
            <a:pPr algn="ctr"/>
            <a:r>
              <a:rPr lang="en-GB" sz="5400" dirty="0">
                <a:latin typeface="Aptos ExtraBold" panose="020B0004020202020204" pitchFamily="34" charset="0"/>
              </a:rPr>
              <a:t>Thank you for participating</a:t>
            </a:r>
          </a:p>
          <a:p>
            <a:pPr algn="ctr"/>
            <a:r>
              <a:rPr lang="en-GB" sz="5400" dirty="0">
                <a:latin typeface="Aptos ExtraBold" panose="020B0004020202020204" pitchFamily="34" charset="0"/>
              </a:rPr>
              <a:t>in the ‘Mark my Words’</a:t>
            </a:r>
          </a:p>
          <a:p>
            <a:pPr algn="ctr"/>
            <a:r>
              <a:rPr lang="en-GB" sz="5400" dirty="0">
                <a:latin typeface="Aptos ExtraBold" panose="020B0004020202020204" pitchFamily="34" charset="0"/>
              </a:rPr>
              <a:t>Year 8 Oracy Competition</a:t>
            </a:r>
          </a:p>
          <a:p>
            <a:pPr algn="ctr"/>
            <a:endParaRPr lang="en-GB" sz="3600" dirty="0">
              <a:latin typeface="Aptos ExtraBold" panose="020B0004020202020204" pitchFamily="34" charset="0"/>
            </a:endParaRPr>
          </a:p>
          <a:p>
            <a:pPr algn="ctr"/>
            <a:r>
              <a:rPr lang="en-GB" sz="2400" dirty="0">
                <a:latin typeface="Aptos ExtraBold" panose="020B0004020202020204" pitchFamily="34" charset="0"/>
              </a:rPr>
              <a:t>statesassembly.je</a:t>
            </a:r>
          </a:p>
        </p:txBody>
      </p:sp>
      <p:pic>
        <p:nvPicPr>
          <p:cNvPr id="5" name="Picture 4" descr="A purple and white logo&#10;&#10;AI-generated content may be incorrect.">
            <a:extLst>
              <a:ext uri="{FF2B5EF4-FFF2-40B4-BE49-F238E27FC236}">
                <a16:creationId xmlns:a16="http://schemas.microsoft.com/office/drawing/2014/main" id="{F05A30BC-BA8F-2D0A-8F91-5184D9D8BAFA}"/>
              </a:ext>
            </a:extLst>
          </p:cNvPr>
          <p:cNvPicPr>
            <a:picLocks noChangeAspect="1"/>
          </p:cNvPicPr>
          <p:nvPr/>
        </p:nvPicPr>
        <p:blipFill>
          <a:blip r:embed="rId3"/>
          <a:stretch>
            <a:fillRect/>
          </a:stretch>
        </p:blipFill>
        <p:spPr>
          <a:xfrm>
            <a:off x="10067364" y="3554508"/>
            <a:ext cx="1694331" cy="1694331"/>
          </a:xfrm>
          <a:prstGeom prst="rect">
            <a:avLst/>
          </a:prstGeom>
        </p:spPr>
      </p:pic>
      <p:pic>
        <p:nvPicPr>
          <p:cNvPr id="3" name="Picture 2">
            <a:extLst>
              <a:ext uri="{FF2B5EF4-FFF2-40B4-BE49-F238E27FC236}">
                <a16:creationId xmlns:a16="http://schemas.microsoft.com/office/drawing/2014/main" id="{26F69C20-5A4B-B3B8-5BBE-5964B2BBD00E}"/>
              </a:ext>
            </a:extLst>
          </p:cNvPr>
          <p:cNvPicPr>
            <a:picLocks noChangeAspect="1"/>
          </p:cNvPicPr>
          <p:nvPr/>
        </p:nvPicPr>
        <p:blipFill>
          <a:blip r:embed="rId4"/>
          <a:stretch>
            <a:fillRect/>
          </a:stretch>
        </p:blipFill>
        <p:spPr>
          <a:xfrm>
            <a:off x="0" y="3258270"/>
            <a:ext cx="2115327" cy="2115327"/>
          </a:xfrm>
          <a:prstGeom prst="rect">
            <a:avLst/>
          </a:prstGeom>
        </p:spPr>
      </p:pic>
    </p:spTree>
    <p:extLst>
      <p:ext uri="{BB962C8B-B14F-4D97-AF65-F5344CB8AC3E}">
        <p14:creationId xmlns:p14="http://schemas.microsoft.com/office/powerpoint/2010/main" val="312012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99D7EB-BB26-CE0D-6FB6-5A5BE8DCB587}"/>
              </a:ext>
            </a:extLst>
          </p:cNvPr>
          <p:cNvSpPr>
            <a:spLocks noGrp="1"/>
          </p:cNvSpPr>
          <p:nvPr>
            <p:ph type="ctrTitle"/>
          </p:nvPr>
        </p:nvSpPr>
        <p:spPr>
          <a:xfrm>
            <a:off x="247873" y="411498"/>
            <a:ext cx="9144000" cy="1453783"/>
          </a:xfrm>
        </p:spPr>
        <p:txBody>
          <a:bodyPr>
            <a:normAutofit fontScale="90000"/>
          </a:bodyPr>
          <a:lstStyle/>
          <a:p>
            <a:r>
              <a:rPr lang="en-GB" sz="4400" kern="100">
                <a:effectLst/>
                <a:latin typeface="Aptos Black" panose="020B0004020202020204" pitchFamily="34" charset="0"/>
                <a:ea typeface="Aptos" panose="020B0004020202020204" pitchFamily="34" charset="0"/>
                <a:cs typeface="Times New Roman" panose="02020603050405020304" pitchFamily="18" charset="0"/>
              </a:rPr>
              <a:t>     Pair/Group/Class Discussion</a:t>
            </a:r>
            <a:br>
              <a:rPr lang="en-GB" sz="6000" kern="100">
                <a:effectLst/>
                <a:latin typeface="Aptos" panose="020B0004020202020204" pitchFamily="34" charset="0"/>
                <a:ea typeface="Aptos" panose="020B0004020202020204" pitchFamily="34" charset="0"/>
                <a:cs typeface="Times New Roman" panose="02020603050405020304" pitchFamily="18" charset="0"/>
              </a:rPr>
            </a:br>
            <a:endParaRPr lang="en-GB"/>
          </a:p>
        </p:txBody>
      </p:sp>
      <p:sp>
        <p:nvSpPr>
          <p:cNvPr id="8" name="Subtitle 7">
            <a:extLst>
              <a:ext uri="{FF2B5EF4-FFF2-40B4-BE49-F238E27FC236}">
                <a16:creationId xmlns:a16="http://schemas.microsoft.com/office/drawing/2014/main" id="{21D87CE4-D4A2-3245-DDF9-20BBCE8FB4BD}"/>
              </a:ext>
            </a:extLst>
          </p:cNvPr>
          <p:cNvSpPr>
            <a:spLocks noGrp="1"/>
          </p:cNvSpPr>
          <p:nvPr>
            <p:ph type="subTitle" idx="1"/>
          </p:nvPr>
        </p:nvSpPr>
        <p:spPr>
          <a:xfrm>
            <a:off x="1368387" y="1514377"/>
            <a:ext cx="9144000" cy="3754315"/>
          </a:xfrm>
        </p:spPr>
        <p:txBody>
          <a:bodyPr/>
          <a:lstStyle/>
          <a:p>
            <a:pPr marL="342900" indent="-342900" algn="l">
              <a:lnSpc>
                <a:spcPct val="115000"/>
              </a:lnSpc>
              <a:spcAft>
                <a:spcPts val="800"/>
              </a:spcAft>
              <a:buFont typeface="Arial" panose="020B0604020202020204" pitchFamily="34" charset="0"/>
              <a:buChar char="•"/>
            </a:pPr>
            <a:r>
              <a:rPr lang="en-GB" sz="2800" b="1" kern="100" dirty="0">
                <a:effectLst/>
                <a:latin typeface="Aptos ExtraBold" panose="020B0004020202020204" pitchFamily="34" charset="0"/>
                <a:ea typeface="Aptos" panose="020B0004020202020204" pitchFamily="34" charset="0"/>
                <a:cs typeface="Times New Roman" panose="02020603050405020304" pitchFamily="18" charset="0"/>
              </a:rPr>
              <a:t>What is a speech?  </a:t>
            </a:r>
          </a:p>
          <a:p>
            <a:pPr marL="342900" indent="-342900" algn="l">
              <a:lnSpc>
                <a:spcPct val="115000"/>
              </a:lnSpc>
              <a:spcAft>
                <a:spcPts val="800"/>
              </a:spcAft>
              <a:buFont typeface="Arial" panose="020B0604020202020204" pitchFamily="34" charset="0"/>
              <a:buChar char="•"/>
            </a:pPr>
            <a:r>
              <a:rPr lang="en-GB" sz="2800" b="1" kern="100" dirty="0">
                <a:effectLst/>
                <a:latin typeface="Aptos ExtraBold" panose="020B0004020202020204" pitchFamily="34" charset="0"/>
                <a:ea typeface="Aptos" panose="020B0004020202020204" pitchFamily="34" charset="0"/>
                <a:cs typeface="Times New Roman" panose="02020603050405020304" pitchFamily="18" charset="0"/>
              </a:rPr>
              <a:t>Who makes speeches and why?  </a:t>
            </a:r>
          </a:p>
          <a:p>
            <a:pPr marL="342900" indent="-342900" algn="l">
              <a:lnSpc>
                <a:spcPct val="115000"/>
              </a:lnSpc>
              <a:spcAft>
                <a:spcPts val="800"/>
              </a:spcAft>
              <a:buFont typeface="Arial" panose="020B0604020202020204" pitchFamily="34" charset="0"/>
              <a:buChar char="•"/>
            </a:pPr>
            <a:r>
              <a:rPr lang="en-GB" sz="2800" b="1" kern="100" dirty="0">
                <a:effectLst/>
                <a:latin typeface="Aptos ExtraBold" panose="020B0004020202020204" pitchFamily="34" charset="0"/>
                <a:ea typeface="Aptos" panose="020B0004020202020204" pitchFamily="34" charset="0"/>
                <a:cs typeface="Times New Roman" panose="02020603050405020304" pitchFamily="18" charset="0"/>
              </a:rPr>
              <a:t>How have speeches changed the world?  </a:t>
            </a:r>
          </a:p>
          <a:p>
            <a:pPr marL="342900" indent="-342900" algn="l">
              <a:lnSpc>
                <a:spcPct val="115000"/>
              </a:lnSpc>
              <a:spcAft>
                <a:spcPts val="800"/>
              </a:spcAft>
              <a:buFont typeface="Arial" panose="020B0604020202020204" pitchFamily="34" charset="0"/>
              <a:buChar char="•"/>
            </a:pPr>
            <a:r>
              <a:rPr lang="en-GB" sz="2800" b="1" kern="100" dirty="0">
                <a:effectLst/>
                <a:latin typeface="Aptos ExtraBold" panose="020B0004020202020204" pitchFamily="34" charset="0"/>
                <a:ea typeface="Aptos" panose="020B0004020202020204" pitchFamily="34" charset="0"/>
                <a:cs typeface="Times New Roman" panose="02020603050405020304" pitchFamily="18" charset="0"/>
              </a:rPr>
              <a:t>How is a speech different to a piece of writing?  </a:t>
            </a:r>
          </a:p>
          <a:p>
            <a:pPr marL="342900" indent="-342900" algn="l">
              <a:lnSpc>
                <a:spcPct val="115000"/>
              </a:lnSpc>
              <a:spcAft>
                <a:spcPts val="800"/>
              </a:spcAft>
              <a:buFont typeface="Arial" panose="020B0604020202020204" pitchFamily="34" charset="0"/>
              <a:buChar char="•"/>
            </a:pPr>
            <a:r>
              <a:rPr lang="en-GB" sz="2800" b="1" kern="100" dirty="0">
                <a:effectLst/>
                <a:latin typeface="Aptos ExtraBold" panose="020B0004020202020204" pitchFamily="34" charset="0"/>
                <a:ea typeface="Aptos" panose="020B0004020202020204" pitchFamily="34" charset="0"/>
                <a:cs typeface="Times New Roman" panose="02020603050405020304" pitchFamily="18" charset="0"/>
              </a:rPr>
              <a:t>Why is this skill important?</a:t>
            </a:r>
            <a:endParaRPr lang="en-GB" sz="2800" kern="100" dirty="0">
              <a:effectLst/>
              <a:latin typeface="Aptos ExtraBold" panose="020B0004020202020204" pitchFamily="34" charset="0"/>
              <a:ea typeface="Aptos" panose="020B0004020202020204" pitchFamily="34" charset="0"/>
              <a:cs typeface="Times New Roman" panose="02020603050405020304" pitchFamily="18" charset="0"/>
            </a:endParaRPr>
          </a:p>
          <a:p>
            <a:endParaRPr lang="en-GB" dirty="0"/>
          </a:p>
        </p:txBody>
      </p:sp>
      <p:pic>
        <p:nvPicPr>
          <p:cNvPr id="14" name="Picture 13">
            <a:extLst>
              <a:ext uri="{FF2B5EF4-FFF2-40B4-BE49-F238E27FC236}">
                <a16:creationId xmlns:a16="http://schemas.microsoft.com/office/drawing/2014/main" id="{64A48C06-64BD-4DD8-6623-2770C5F5293C}"/>
              </a:ext>
            </a:extLst>
          </p:cNvPr>
          <p:cNvPicPr>
            <a:picLocks noChangeAspect="1"/>
          </p:cNvPicPr>
          <p:nvPr/>
        </p:nvPicPr>
        <p:blipFill>
          <a:blip r:embed="rId3"/>
          <a:stretch>
            <a:fillRect/>
          </a:stretch>
        </p:blipFill>
        <p:spPr>
          <a:xfrm>
            <a:off x="0" y="5515068"/>
            <a:ext cx="12192000" cy="1341537"/>
          </a:xfrm>
          <a:prstGeom prst="rect">
            <a:avLst/>
          </a:prstGeom>
        </p:spPr>
      </p:pic>
      <p:pic>
        <p:nvPicPr>
          <p:cNvPr id="3" name="Picture 2" descr="A group of people sitting around a table&#10;&#10;AI-generated content may be incorrect.">
            <a:extLst>
              <a:ext uri="{FF2B5EF4-FFF2-40B4-BE49-F238E27FC236}">
                <a16:creationId xmlns:a16="http://schemas.microsoft.com/office/drawing/2014/main" id="{819A254B-C57C-D6C5-CED7-8F3A2A63137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772904" y="405345"/>
            <a:ext cx="1091664" cy="814199"/>
          </a:xfrm>
          <a:prstGeom prst="rect">
            <a:avLst/>
          </a:prstGeom>
        </p:spPr>
      </p:pic>
      <p:pic>
        <p:nvPicPr>
          <p:cNvPr id="9" name="Picture 8" descr="A white speech bubble on a black background&#10;&#10;AI-generated content may be incorrect.">
            <a:extLst>
              <a:ext uri="{FF2B5EF4-FFF2-40B4-BE49-F238E27FC236}">
                <a16:creationId xmlns:a16="http://schemas.microsoft.com/office/drawing/2014/main" id="{BCEA69CD-F230-7CD1-0A23-0568892A6E4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555855" y="2024317"/>
            <a:ext cx="2253260" cy="1684311"/>
          </a:xfrm>
          <a:prstGeom prst="rect">
            <a:avLst/>
          </a:prstGeom>
        </p:spPr>
      </p:pic>
      <p:pic>
        <p:nvPicPr>
          <p:cNvPr id="11" name="Picture 10" descr="A close-up of a microphone&#10;&#10;AI-generated content may be incorrect.">
            <a:extLst>
              <a:ext uri="{FF2B5EF4-FFF2-40B4-BE49-F238E27FC236}">
                <a16:creationId xmlns:a16="http://schemas.microsoft.com/office/drawing/2014/main" id="{9258E14F-CAC7-BBE6-8A65-30EC94535193}"/>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9633128" y="3776132"/>
            <a:ext cx="2253260" cy="1492559"/>
          </a:xfrm>
          <a:prstGeom prst="rect">
            <a:avLst/>
          </a:prstGeom>
          <a:ln>
            <a:solidFill>
              <a:schemeClr val="tx1"/>
            </a:solidFill>
          </a:ln>
        </p:spPr>
      </p:pic>
      <p:pic>
        <p:nvPicPr>
          <p:cNvPr id="15" name="Graphic 14">
            <a:extLst>
              <a:ext uri="{FF2B5EF4-FFF2-40B4-BE49-F238E27FC236}">
                <a16:creationId xmlns:a16="http://schemas.microsoft.com/office/drawing/2014/main" id="{1046DF66-49B8-CDB6-9D33-8C06244F2898}"/>
              </a:ext>
            </a:extLst>
          </p:cNvPr>
          <p:cNvPicPr>
            <a:picLocks noChangeAspect="1"/>
          </p:cNvPicPr>
          <p:nvPr/>
        </p:nvPicPr>
        <p:blipFill>
          <a:blip r:embed="rId10">
            <a:extLst>
              <a:ext uri="{96DAC541-7B7A-43D3-8B79-37D633B846F1}">
                <asvg:svgBlip xmlns:asvg="http://schemas.microsoft.com/office/drawing/2016/SVG/main" r:embed="rId11"/>
              </a:ext>
              <a:ext uri="{837473B0-CC2E-450A-ABE3-18F120FF3D39}">
                <a1611:picAttrSrcUrl xmlns:a1611="http://schemas.microsoft.com/office/drawing/2016/11/main" r:id="rId12"/>
              </a:ext>
            </a:extLst>
          </a:blip>
          <a:stretch>
            <a:fillRect/>
          </a:stretch>
        </p:blipFill>
        <p:spPr>
          <a:xfrm>
            <a:off x="997149" y="1462742"/>
            <a:ext cx="336607" cy="622297"/>
          </a:xfrm>
          <a:prstGeom prst="rect">
            <a:avLst/>
          </a:prstGeom>
        </p:spPr>
      </p:pic>
      <p:pic>
        <p:nvPicPr>
          <p:cNvPr id="16" name="Graphic 15">
            <a:extLst>
              <a:ext uri="{FF2B5EF4-FFF2-40B4-BE49-F238E27FC236}">
                <a16:creationId xmlns:a16="http://schemas.microsoft.com/office/drawing/2014/main" id="{0FBE0D62-FDD9-7B73-B14F-1719998F1477}"/>
              </a:ext>
            </a:extLst>
          </p:cNvPr>
          <p:cNvPicPr>
            <a:picLocks noChangeAspect="1"/>
          </p:cNvPicPr>
          <p:nvPr/>
        </p:nvPicPr>
        <p:blipFill>
          <a:blip r:embed="rId10">
            <a:extLst>
              <a:ext uri="{96DAC541-7B7A-43D3-8B79-37D633B846F1}">
                <asvg:svgBlip xmlns:asvg="http://schemas.microsoft.com/office/drawing/2016/SVG/main" r:embed="rId11"/>
              </a:ext>
              <a:ext uri="{837473B0-CC2E-450A-ABE3-18F120FF3D39}">
                <a1611:picAttrSrcUrl xmlns:a1611="http://schemas.microsoft.com/office/drawing/2016/11/main" r:id="rId12"/>
              </a:ext>
            </a:extLst>
          </a:blip>
          <a:stretch>
            <a:fillRect/>
          </a:stretch>
        </p:blipFill>
        <p:spPr>
          <a:xfrm>
            <a:off x="997149" y="2152431"/>
            <a:ext cx="336607" cy="622297"/>
          </a:xfrm>
          <a:prstGeom prst="rect">
            <a:avLst/>
          </a:prstGeom>
        </p:spPr>
      </p:pic>
      <p:pic>
        <p:nvPicPr>
          <p:cNvPr id="17" name="Graphic 16">
            <a:extLst>
              <a:ext uri="{FF2B5EF4-FFF2-40B4-BE49-F238E27FC236}">
                <a16:creationId xmlns:a16="http://schemas.microsoft.com/office/drawing/2014/main" id="{86089555-EEEB-25B4-9338-9C70F73132EA}"/>
              </a:ext>
            </a:extLst>
          </p:cNvPr>
          <p:cNvPicPr>
            <a:picLocks noChangeAspect="1"/>
          </p:cNvPicPr>
          <p:nvPr/>
        </p:nvPicPr>
        <p:blipFill>
          <a:blip r:embed="rId10">
            <a:extLst>
              <a:ext uri="{96DAC541-7B7A-43D3-8B79-37D633B846F1}">
                <asvg:svgBlip xmlns:asvg="http://schemas.microsoft.com/office/drawing/2016/SVG/main" r:embed="rId11"/>
              </a:ext>
              <a:ext uri="{837473B0-CC2E-450A-ABE3-18F120FF3D39}">
                <a1611:picAttrSrcUrl xmlns:a1611="http://schemas.microsoft.com/office/drawing/2016/11/main" r:id="rId12"/>
              </a:ext>
            </a:extLst>
          </a:blip>
          <a:stretch>
            <a:fillRect/>
          </a:stretch>
        </p:blipFill>
        <p:spPr>
          <a:xfrm>
            <a:off x="1014464" y="2866473"/>
            <a:ext cx="336607" cy="622297"/>
          </a:xfrm>
          <a:prstGeom prst="rect">
            <a:avLst/>
          </a:prstGeom>
        </p:spPr>
      </p:pic>
      <p:pic>
        <p:nvPicPr>
          <p:cNvPr id="18" name="Graphic 17">
            <a:extLst>
              <a:ext uri="{FF2B5EF4-FFF2-40B4-BE49-F238E27FC236}">
                <a16:creationId xmlns:a16="http://schemas.microsoft.com/office/drawing/2014/main" id="{10E488A8-08FF-43D3-9E2F-F1FBE66E4C9C}"/>
              </a:ext>
            </a:extLst>
          </p:cNvPr>
          <p:cNvPicPr>
            <a:picLocks noChangeAspect="1"/>
          </p:cNvPicPr>
          <p:nvPr/>
        </p:nvPicPr>
        <p:blipFill>
          <a:blip r:embed="rId10">
            <a:extLst>
              <a:ext uri="{96DAC541-7B7A-43D3-8B79-37D633B846F1}">
                <asvg:svgBlip xmlns:asvg="http://schemas.microsoft.com/office/drawing/2016/SVG/main" r:embed="rId11"/>
              </a:ext>
              <a:ext uri="{837473B0-CC2E-450A-ABE3-18F120FF3D39}">
                <a1611:picAttrSrcUrl xmlns:a1611="http://schemas.microsoft.com/office/drawing/2016/11/main" r:id="rId12"/>
              </a:ext>
            </a:extLst>
          </a:blip>
          <a:stretch>
            <a:fillRect/>
          </a:stretch>
        </p:blipFill>
        <p:spPr>
          <a:xfrm>
            <a:off x="1014464" y="3580516"/>
            <a:ext cx="336607" cy="622297"/>
          </a:xfrm>
          <a:prstGeom prst="rect">
            <a:avLst/>
          </a:prstGeom>
        </p:spPr>
      </p:pic>
      <p:pic>
        <p:nvPicPr>
          <p:cNvPr id="19" name="Graphic 18">
            <a:extLst>
              <a:ext uri="{FF2B5EF4-FFF2-40B4-BE49-F238E27FC236}">
                <a16:creationId xmlns:a16="http://schemas.microsoft.com/office/drawing/2014/main" id="{1333A7EA-FDB5-76CA-2007-838EFA6D4E0D}"/>
              </a:ext>
            </a:extLst>
          </p:cNvPr>
          <p:cNvPicPr>
            <a:picLocks noChangeAspect="1"/>
          </p:cNvPicPr>
          <p:nvPr/>
        </p:nvPicPr>
        <p:blipFill>
          <a:blip r:embed="rId10">
            <a:extLst>
              <a:ext uri="{96DAC541-7B7A-43D3-8B79-37D633B846F1}">
                <asvg:svgBlip xmlns:asvg="http://schemas.microsoft.com/office/drawing/2016/SVG/main" r:embed="rId11"/>
              </a:ext>
              <a:ext uri="{837473B0-CC2E-450A-ABE3-18F120FF3D39}">
                <a1611:picAttrSrcUrl xmlns:a1611="http://schemas.microsoft.com/office/drawing/2016/11/main" r:id="rId12"/>
              </a:ext>
            </a:extLst>
          </a:blip>
          <a:stretch>
            <a:fillRect/>
          </a:stretch>
        </p:blipFill>
        <p:spPr>
          <a:xfrm>
            <a:off x="1031780" y="4353581"/>
            <a:ext cx="336607" cy="622297"/>
          </a:xfrm>
          <a:prstGeom prst="rect">
            <a:avLst/>
          </a:prstGeom>
        </p:spPr>
      </p:pic>
    </p:spTree>
    <p:extLst>
      <p:ext uri="{BB962C8B-B14F-4D97-AF65-F5344CB8AC3E}">
        <p14:creationId xmlns:p14="http://schemas.microsoft.com/office/powerpoint/2010/main" val="636430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descr="A black and red flag&#10;&#10;Description automatically generated">
            <a:extLst>
              <a:ext uri="{FF2B5EF4-FFF2-40B4-BE49-F238E27FC236}">
                <a16:creationId xmlns:a16="http://schemas.microsoft.com/office/drawing/2014/main" id="{868F0154-32A9-C7DD-1483-1A02CE678978}"/>
              </a:ext>
            </a:extLst>
          </p:cNvPr>
          <p:cNvPicPr>
            <a:picLocks noChangeAspect="1"/>
          </p:cNvPicPr>
          <p:nvPr/>
        </p:nvPicPr>
        <p:blipFill>
          <a:blip r:embed="rId4"/>
          <a:stretch>
            <a:fillRect/>
          </a:stretch>
        </p:blipFill>
        <p:spPr>
          <a:xfrm>
            <a:off x="0" y="0"/>
            <a:ext cx="12192000" cy="6978772"/>
          </a:xfrm>
          <a:prstGeom prst="rect">
            <a:avLst/>
          </a:prstGeom>
        </p:spPr>
      </p:pic>
      <p:sp>
        <p:nvSpPr>
          <p:cNvPr id="4" name="Title 3">
            <a:extLst>
              <a:ext uri="{FF2B5EF4-FFF2-40B4-BE49-F238E27FC236}">
                <a16:creationId xmlns:a16="http://schemas.microsoft.com/office/drawing/2014/main" id="{9B76710E-CC86-5D5B-79D2-E8FFA08C33BF}"/>
              </a:ext>
            </a:extLst>
          </p:cNvPr>
          <p:cNvSpPr>
            <a:spLocks noGrp="1"/>
          </p:cNvSpPr>
          <p:nvPr>
            <p:ph type="title"/>
          </p:nvPr>
        </p:nvSpPr>
        <p:spPr>
          <a:xfrm>
            <a:off x="666573" y="10024"/>
            <a:ext cx="10687228" cy="1641223"/>
          </a:xfrm>
        </p:spPr>
        <p:txBody>
          <a:bodyPr>
            <a:normAutofit fontScale="90000"/>
          </a:bodyPr>
          <a:lstStyle/>
          <a:p>
            <a:pPr algn="ctr"/>
            <a:r>
              <a:rPr lang="en-GB" sz="4000" dirty="0">
                <a:latin typeface="Aptos Black" panose="020B0004020202020204" pitchFamily="34" charset="0"/>
              </a:rPr>
              <a:t>AN EXEMPLAR SPEECH: </a:t>
            </a:r>
            <a:br>
              <a:rPr lang="en-GB" sz="4000" dirty="0">
                <a:latin typeface="Aptos Black" panose="020B0004020202020204" pitchFamily="34" charset="0"/>
              </a:rPr>
            </a:br>
            <a:r>
              <a:rPr lang="en-GB" sz="4000" dirty="0">
                <a:latin typeface="Aptos Black" panose="020B0004020202020204" pitchFamily="34" charset="0"/>
              </a:rPr>
              <a:t>Why Oracy should be compulsory in Schools</a:t>
            </a:r>
            <a:endParaRPr lang="en-JE" sz="4000" dirty="0">
              <a:latin typeface="Aptos Black" panose="020B0004020202020204" pitchFamily="34" charset="0"/>
            </a:endParaRPr>
          </a:p>
        </p:txBody>
      </p:sp>
      <p:sp>
        <p:nvSpPr>
          <p:cNvPr id="5" name="Content Placeholder 4">
            <a:extLst>
              <a:ext uri="{FF2B5EF4-FFF2-40B4-BE49-F238E27FC236}">
                <a16:creationId xmlns:a16="http://schemas.microsoft.com/office/drawing/2014/main" id="{9F0E8445-B938-87E1-FED9-48D831CBF2CA}"/>
              </a:ext>
            </a:extLst>
          </p:cNvPr>
          <p:cNvSpPr>
            <a:spLocks noGrp="1"/>
          </p:cNvSpPr>
          <p:nvPr>
            <p:ph idx="1"/>
          </p:nvPr>
        </p:nvSpPr>
        <p:spPr>
          <a:xfrm>
            <a:off x="143434" y="1854438"/>
            <a:ext cx="11672047" cy="4734370"/>
          </a:xfrm>
        </p:spPr>
        <p:txBody>
          <a:bodyPr>
            <a:normAutofit/>
          </a:bodyPr>
          <a:lstStyle/>
          <a:p>
            <a:pPr marL="0" indent="0" algn="ctr">
              <a:buNone/>
            </a:pPr>
            <a:r>
              <a:rPr lang="en-GB" sz="2400" dirty="0">
                <a:solidFill>
                  <a:schemeClr val="bg1"/>
                </a:solidFill>
                <a:latin typeface="Aptos ExtraBold" panose="020B0004020202020204" pitchFamily="34" charset="0"/>
              </a:rPr>
              <a:t>Let’s consider the importance of Oracy a little more with our EXEMPLAR SPEECH </a:t>
            </a:r>
          </a:p>
          <a:p>
            <a:pPr marL="0" indent="0" algn="ctr">
              <a:buNone/>
            </a:pPr>
            <a:r>
              <a:rPr lang="en-GB" sz="2400" dirty="0">
                <a:solidFill>
                  <a:schemeClr val="bg1"/>
                </a:solidFill>
                <a:latin typeface="Aptos ExtraBold" panose="020B0004020202020204" pitchFamily="34" charset="0"/>
              </a:rPr>
              <a:t>which demonstrates WHY we are doing this competition and WHAT is expected.</a:t>
            </a:r>
            <a:endParaRPr lang="en-JE" sz="2400" dirty="0">
              <a:solidFill>
                <a:schemeClr val="bg1"/>
              </a:solidFill>
              <a:latin typeface="Aptos ExtraBold" panose="020B0004020202020204" pitchFamily="34" charset="0"/>
            </a:endParaRPr>
          </a:p>
        </p:txBody>
      </p:sp>
      <p:pic>
        <p:nvPicPr>
          <p:cNvPr id="2" name="Picture 1" descr="A movie camera on a tripod&#10;&#10;AI-generated content may be incorrect.">
            <a:extLst>
              <a:ext uri="{FF2B5EF4-FFF2-40B4-BE49-F238E27FC236}">
                <a16:creationId xmlns:a16="http://schemas.microsoft.com/office/drawing/2014/main" id="{B6F3087B-2C42-EBEA-853F-5EA33799912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71626" y="80306"/>
            <a:ext cx="1500657" cy="1500657"/>
          </a:xfrm>
          <a:prstGeom prst="rect">
            <a:avLst/>
          </a:prstGeom>
        </p:spPr>
      </p:pic>
      <p:sp>
        <p:nvSpPr>
          <p:cNvPr id="3" name="TextBox 2">
            <a:extLst>
              <a:ext uri="{FF2B5EF4-FFF2-40B4-BE49-F238E27FC236}">
                <a16:creationId xmlns:a16="http://schemas.microsoft.com/office/drawing/2014/main" id="{4DA0B585-BF8D-896E-FECD-78AF41D875A3}"/>
              </a:ext>
            </a:extLst>
          </p:cNvPr>
          <p:cNvSpPr txBox="1"/>
          <p:nvPr/>
        </p:nvSpPr>
        <p:spPr>
          <a:xfrm>
            <a:off x="479834" y="2625505"/>
            <a:ext cx="11063334" cy="3963303"/>
          </a:xfrm>
          <a:prstGeom prst="rect">
            <a:avLst/>
          </a:prstGeom>
          <a:noFill/>
        </p:spPr>
        <p:txBody>
          <a:bodyPr wrap="square" rtlCol="0">
            <a:spAutoFit/>
          </a:bodyPr>
          <a:lstStyle/>
          <a:p>
            <a:endParaRPr lang="en-GB" dirty="0"/>
          </a:p>
        </p:txBody>
      </p:sp>
      <p:pic>
        <p:nvPicPr>
          <p:cNvPr id="7" name="Online Media 6" title="EXEMPLAR SPEECH: Mark My Words">
            <a:hlinkClick r:id="" action="ppaction://media"/>
            <a:extLst>
              <a:ext uri="{FF2B5EF4-FFF2-40B4-BE49-F238E27FC236}">
                <a16:creationId xmlns:a16="http://schemas.microsoft.com/office/drawing/2014/main" id="{4078B3B1-3249-7FDC-0A8F-59FD12976BF2}"/>
              </a:ext>
            </a:extLst>
          </p:cNvPr>
          <p:cNvPicPr>
            <a:picLocks noRot="1" noChangeAspect="1"/>
          </p:cNvPicPr>
          <p:nvPr>
            <a:videoFile r:link="rId1"/>
          </p:nvPr>
        </p:nvPicPr>
        <p:blipFill>
          <a:blip r:embed="rId7"/>
          <a:stretch>
            <a:fillRect/>
          </a:stretch>
        </p:blipFill>
        <p:spPr>
          <a:xfrm>
            <a:off x="2477128" y="2722775"/>
            <a:ext cx="7237743" cy="4089325"/>
          </a:xfrm>
          <a:prstGeom prst="rect">
            <a:avLst/>
          </a:prstGeom>
        </p:spPr>
      </p:pic>
    </p:spTree>
    <p:extLst>
      <p:ext uri="{BB962C8B-B14F-4D97-AF65-F5344CB8AC3E}">
        <p14:creationId xmlns:p14="http://schemas.microsoft.com/office/powerpoint/2010/main" val="426804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C03CF-8F1B-B1A4-1099-545AA62641B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5E396EF-19C5-A4F2-F1A9-53CF8650AD5D}"/>
              </a:ext>
            </a:extLst>
          </p:cNvPr>
          <p:cNvSpPr>
            <a:spLocks noGrp="1"/>
          </p:cNvSpPr>
          <p:nvPr>
            <p:ph type="ctrTitle"/>
          </p:nvPr>
        </p:nvSpPr>
        <p:spPr>
          <a:xfrm>
            <a:off x="259650" y="182954"/>
            <a:ext cx="9144000" cy="1453783"/>
          </a:xfrm>
        </p:spPr>
        <p:txBody>
          <a:bodyPr>
            <a:normAutofit fontScale="90000"/>
          </a:bodyPr>
          <a:lstStyle/>
          <a:p>
            <a:r>
              <a:rPr lang="en-GB" sz="4400" kern="100">
                <a:effectLst/>
                <a:latin typeface="Aptos Black" panose="020B0004020202020204" pitchFamily="34" charset="0"/>
                <a:ea typeface="Aptos" panose="020B0004020202020204" pitchFamily="34" charset="0"/>
                <a:cs typeface="Times New Roman" panose="02020603050405020304" pitchFamily="18" charset="0"/>
              </a:rPr>
              <a:t>        Pair/Group/Class Discussion</a:t>
            </a:r>
            <a:br>
              <a:rPr lang="en-GB" sz="6000" kern="100">
                <a:effectLst/>
                <a:latin typeface="Aptos" panose="020B0004020202020204" pitchFamily="34" charset="0"/>
                <a:ea typeface="Aptos" panose="020B0004020202020204" pitchFamily="34" charset="0"/>
                <a:cs typeface="Times New Roman" panose="02020603050405020304" pitchFamily="18" charset="0"/>
              </a:rPr>
            </a:br>
            <a:endParaRPr lang="en-GB"/>
          </a:p>
        </p:txBody>
      </p:sp>
      <p:sp>
        <p:nvSpPr>
          <p:cNvPr id="8" name="Subtitle 7">
            <a:extLst>
              <a:ext uri="{FF2B5EF4-FFF2-40B4-BE49-F238E27FC236}">
                <a16:creationId xmlns:a16="http://schemas.microsoft.com/office/drawing/2014/main" id="{C9CF67FA-D1FD-76E6-F58D-05DBFF4D2AE6}"/>
              </a:ext>
            </a:extLst>
          </p:cNvPr>
          <p:cNvSpPr>
            <a:spLocks noGrp="1"/>
          </p:cNvSpPr>
          <p:nvPr>
            <p:ph type="subTitle" idx="1"/>
          </p:nvPr>
        </p:nvSpPr>
        <p:spPr>
          <a:xfrm>
            <a:off x="276592" y="1003585"/>
            <a:ext cx="11516442" cy="4821482"/>
          </a:xfrm>
        </p:spPr>
        <p:txBody>
          <a:bodyPr>
            <a:normAutofit/>
          </a:bodyPr>
          <a:lstStyle/>
          <a:p>
            <a:pPr>
              <a:lnSpc>
                <a:spcPct val="150000"/>
              </a:lnSpc>
            </a:pPr>
            <a:r>
              <a:rPr lang="en-GB" sz="2800" dirty="0">
                <a:solidFill>
                  <a:schemeClr val="accent5">
                    <a:lumMod val="20000"/>
                    <a:lumOff val="80000"/>
                  </a:schemeClr>
                </a:solidFill>
                <a:latin typeface="Aptos ExtraBold" panose="020B0004020202020204" pitchFamily="34" charset="0"/>
                <a:ea typeface="Aptos" panose="020B0004020202020204" pitchFamily="34" charset="0"/>
                <a:cs typeface="Times New Roman" panose="02020603050405020304" pitchFamily="18" charset="0"/>
              </a:rPr>
              <a:t>          CRAFTING A SPEECH: </a:t>
            </a:r>
            <a:r>
              <a:rPr lang="en-GB" dirty="0">
                <a:solidFill>
                  <a:schemeClr val="accent5">
                    <a:lumMod val="20000"/>
                    <a:lumOff val="80000"/>
                  </a:schemeClr>
                </a:solidFill>
                <a:effectLst/>
                <a:latin typeface="Aptos ExtraBold" panose="020B0004020202020204" pitchFamily="34" charset="0"/>
                <a:ea typeface="Aptos" panose="020B0004020202020204" pitchFamily="34" charset="0"/>
                <a:cs typeface="Times New Roman" panose="02020603050405020304" pitchFamily="18" charset="0"/>
              </a:rPr>
              <a:t>LIST AS MANY </a:t>
            </a:r>
            <a:r>
              <a:rPr lang="en-GB" u="sng" dirty="0">
                <a:solidFill>
                  <a:schemeClr val="accent5">
                    <a:lumMod val="20000"/>
                    <a:lumOff val="80000"/>
                  </a:schemeClr>
                </a:solidFill>
                <a:effectLst/>
                <a:latin typeface="Aptos ExtraBold" panose="020B0004020202020204" pitchFamily="34" charset="0"/>
                <a:ea typeface="Aptos" panose="020B0004020202020204" pitchFamily="34" charset="0"/>
                <a:cs typeface="Times New Roman" panose="02020603050405020304" pitchFamily="18" charset="0"/>
              </a:rPr>
              <a:t>RHETORICAL DEVICES </a:t>
            </a:r>
            <a:r>
              <a:rPr lang="en-GB" dirty="0">
                <a:solidFill>
                  <a:schemeClr val="accent5">
                    <a:lumMod val="20000"/>
                    <a:lumOff val="80000"/>
                  </a:schemeClr>
                </a:solidFill>
                <a:effectLst/>
                <a:latin typeface="Aptos ExtraBold" panose="020B0004020202020204" pitchFamily="34" charset="0"/>
                <a:ea typeface="Aptos" panose="020B0004020202020204" pitchFamily="34" charset="0"/>
                <a:cs typeface="Times New Roman" panose="02020603050405020304" pitchFamily="18" charset="0"/>
              </a:rPr>
              <a:t>AS YOU CAN</a:t>
            </a:r>
          </a:p>
          <a:p>
            <a:pPr algn="l">
              <a:lnSpc>
                <a:spcPct val="150000"/>
              </a:lnSpc>
            </a:pPr>
            <a:r>
              <a:rPr lang="en-GB" sz="2200" dirty="0">
                <a:solidFill>
                  <a:schemeClr val="accent5">
                    <a:lumMod val="20000"/>
                    <a:lumOff val="80000"/>
                  </a:schemeClr>
                </a:solidFill>
                <a:effectLst/>
                <a:latin typeface="Aptos ExtraBold" panose="020B0004020202020204" pitchFamily="34" charset="0"/>
                <a:ea typeface="Aptos" panose="020B0004020202020204" pitchFamily="34" charset="0"/>
                <a:cs typeface="Times New Roman" panose="02020603050405020304" pitchFamily="18" charset="0"/>
              </a:rPr>
              <a:t>	</a:t>
            </a:r>
            <a:r>
              <a:rPr lang="en-GB" dirty="0">
                <a:effectLst/>
                <a:latin typeface="Aptos ExtraBold" panose="020B0004020202020204" pitchFamily="34" charset="0"/>
                <a:ea typeface="Aptos" panose="020B0004020202020204" pitchFamily="34" charset="0"/>
                <a:cs typeface="Times New Roman" panose="02020603050405020304" pitchFamily="18" charset="0"/>
              </a:rPr>
              <a:t>What TACTICS </a:t>
            </a:r>
            <a:r>
              <a:rPr lang="en-GB" dirty="0">
                <a:latin typeface="Aptos ExtraBold" panose="020B0004020202020204" pitchFamily="34" charset="0"/>
                <a:ea typeface="Aptos" panose="020B0004020202020204" pitchFamily="34" charset="0"/>
                <a:cs typeface="Times New Roman" panose="02020603050405020304" pitchFamily="18" charset="0"/>
              </a:rPr>
              <a:t>can be used to make a piece of writing or</a:t>
            </a:r>
          </a:p>
          <a:p>
            <a:pPr algn="l">
              <a:lnSpc>
                <a:spcPct val="150000"/>
              </a:lnSpc>
            </a:pPr>
            <a:r>
              <a:rPr lang="en-GB" dirty="0">
                <a:latin typeface="Aptos ExtraBold" panose="020B0004020202020204" pitchFamily="34" charset="0"/>
                <a:ea typeface="Aptos" panose="020B0004020202020204" pitchFamily="34" charset="0"/>
                <a:cs typeface="Times New Roman" panose="02020603050405020304" pitchFamily="18" charset="0"/>
              </a:rPr>
              <a:t>	a speech more persuasive?</a:t>
            </a:r>
          </a:p>
          <a:p>
            <a:pPr algn="l">
              <a:lnSpc>
                <a:spcPct val="150000"/>
              </a:lnSpc>
            </a:pPr>
            <a:endParaRPr lang="en-GB" sz="400" dirty="0">
              <a:latin typeface="Aptos SemiBold" panose="020B0004020202020204" pitchFamily="34" charset="0"/>
              <a:ea typeface="Aptos" panose="020B0004020202020204" pitchFamily="34" charset="0"/>
              <a:cs typeface="Times New Roman" panose="02020603050405020304" pitchFamily="18" charset="0"/>
            </a:endParaRPr>
          </a:p>
          <a:p>
            <a:pPr algn="l">
              <a:lnSpc>
                <a:spcPct val="150000"/>
              </a:lnSpc>
            </a:pPr>
            <a:r>
              <a:rPr lang="en-GB" sz="2200" dirty="0">
                <a:effectLst/>
                <a:latin typeface="Aptos ExtraBold" panose="020B0004020202020204" pitchFamily="34" charset="0"/>
                <a:ea typeface="Aptos" panose="020B0004020202020204" pitchFamily="34" charset="0"/>
                <a:cs typeface="Times New Roman" panose="02020603050405020304" pitchFamily="18" charset="0"/>
              </a:rPr>
              <a:t>	</a:t>
            </a:r>
            <a:r>
              <a:rPr lang="en-GB" sz="2200" dirty="0">
                <a:latin typeface="Aptos ExtraBold" panose="020B0004020202020204" pitchFamily="34" charset="0"/>
                <a:ea typeface="Aptos" panose="020B0004020202020204" pitchFamily="34" charset="0"/>
                <a:cs typeface="Times New Roman" panose="02020603050405020304" pitchFamily="18" charset="0"/>
              </a:rPr>
              <a:t>THINK: </a:t>
            </a:r>
            <a:r>
              <a:rPr lang="en-GB" dirty="0">
                <a:effectLst/>
                <a:latin typeface="Aptos ExtraBold" panose="020B0004020202020204" pitchFamily="34" charset="0"/>
                <a:ea typeface="Aptos" panose="020B0004020202020204" pitchFamily="34" charset="0"/>
                <a:cs typeface="Times New Roman" panose="02020603050405020304" pitchFamily="18" charset="0"/>
              </a:rPr>
              <a:t>What do you remember from your Year 6 experience </a:t>
            </a:r>
          </a:p>
          <a:p>
            <a:pPr algn="l">
              <a:lnSpc>
                <a:spcPct val="150000"/>
              </a:lnSpc>
            </a:pPr>
            <a:r>
              <a:rPr lang="en-GB" dirty="0">
                <a:effectLst/>
                <a:latin typeface="Aptos ExtraBold" panose="020B0004020202020204" pitchFamily="34" charset="0"/>
                <a:ea typeface="Aptos" panose="020B0004020202020204" pitchFamily="34" charset="0"/>
                <a:cs typeface="Times New Roman" panose="02020603050405020304" pitchFamily="18" charset="0"/>
              </a:rPr>
              <a:t>               of the ‘Speak Up, Speak Out’ competition, or any past</a:t>
            </a:r>
          </a:p>
          <a:p>
            <a:pPr algn="l">
              <a:lnSpc>
                <a:spcPct val="150000"/>
              </a:lnSpc>
            </a:pPr>
            <a:r>
              <a:rPr lang="en-GB" dirty="0">
                <a:effectLst/>
                <a:latin typeface="Aptos ExtraBold" panose="020B0004020202020204" pitchFamily="34" charset="0"/>
                <a:ea typeface="Aptos" panose="020B0004020202020204" pitchFamily="34" charset="0"/>
                <a:cs typeface="Times New Roman" panose="02020603050405020304" pitchFamily="18" charset="0"/>
              </a:rPr>
              <a:t>	experience of either public speaking or persuasive writing?</a:t>
            </a:r>
            <a:endParaRPr lang="en-GB" dirty="0">
              <a:latin typeface="Aptos ExtraBold" panose="020B0004020202020204" pitchFamily="34" charset="0"/>
            </a:endParaRPr>
          </a:p>
          <a:p>
            <a:pPr algn="l">
              <a:lnSpc>
                <a:spcPct val="150000"/>
              </a:lnSpc>
            </a:pPr>
            <a:endParaRPr lang="en-GB" dirty="0">
              <a:latin typeface="Aptos ExtraBold" panose="020B0004020202020204" pitchFamily="34" charset="0"/>
            </a:endParaRPr>
          </a:p>
        </p:txBody>
      </p:sp>
      <p:pic>
        <p:nvPicPr>
          <p:cNvPr id="14" name="Picture 13">
            <a:extLst>
              <a:ext uri="{FF2B5EF4-FFF2-40B4-BE49-F238E27FC236}">
                <a16:creationId xmlns:a16="http://schemas.microsoft.com/office/drawing/2014/main" id="{0DE6884D-9046-E046-D461-D41A7AF01432}"/>
              </a:ext>
            </a:extLst>
          </p:cNvPr>
          <p:cNvPicPr>
            <a:picLocks noChangeAspect="1"/>
          </p:cNvPicPr>
          <p:nvPr/>
        </p:nvPicPr>
        <p:blipFill>
          <a:blip r:embed="rId3"/>
          <a:stretch>
            <a:fillRect/>
          </a:stretch>
        </p:blipFill>
        <p:spPr>
          <a:xfrm>
            <a:off x="0" y="5515068"/>
            <a:ext cx="12192000" cy="1341537"/>
          </a:xfrm>
          <a:prstGeom prst="rect">
            <a:avLst/>
          </a:prstGeom>
        </p:spPr>
      </p:pic>
      <p:pic>
        <p:nvPicPr>
          <p:cNvPr id="3" name="Picture 2" descr="A group of people sitting around a table&#10;&#10;AI-generated content may be incorrect.">
            <a:extLst>
              <a:ext uri="{FF2B5EF4-FFF2-40B4-BE49-F238E27FC236}">
                <a16:creationId xmlns:a16="http://schemas.microsoft.com/office/drawing/2014/main" id="{CF152E03-FA05-B154-66EF-F1B11960F11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916739" y="121692"/>
            <a:ext cx="1278621" cy="953638"/>
          </a:xfrm>
          <a:prstGeom prst="rect">
            <a:avLst/>
          </a:prstGeom>
        </p:spPr>
      </p:pic>
      <p:pic>
        <p:nvPicPr>
          <p:cNvPr id="11" name="Picture 10" descr="A close-up of a microphone&#10;&#10;AI-generated content may be incorrect.">
            <a:extLst>
              <a:ext uri="{FF2B5EF4-FFF2-40B4-BE49-F238E27FC236}">
                <a16:creationId xmlns:a16="http://schemas.microsoft.com/office/drawing/2014/main" id="{7B959B04-5111-9CCF-0DED-2C469069825F}"/>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796306" y="3707042"/>
            <a:ext cx="2238017" cy="1453783"/>
          </a:xfrm>
          <a:prstGeom prst="rect">
            <a:avLst/>
          </a:prstGeom>
          <a:ln>
            <a:solidFill>
              <a:schemeClr val="tx1"/>
            </a:solidFill>
          </a:ln>
        </p:spPr>
      </p:pic>
      <p:pic>
        <p:nvPicPr>
          <p:cNvPr id="2" name="Graphic 1">
            <a:extLst>
              <a:ext uri="{FF2B5EF4-FFF2-40B4-BE49-F238E27FC236}">
                <a16:creationId xmlns:a16="http://schemas.microsoft.com/office/drawing/2014/main" id="{8B2DD388-B609-2C8F-3511-620AD45BB781}"/>
              </a:ext>
            </a:extLst>
          </p:cNvPr>
          <p:cNvPicPr>
            <a:picLocks noChangeAspect="1"/>
          </p:cNvPicPr>
          <p:nvPr/>
        </p:nvPicPr>
        <p:blipFill>
          <a:blip r:embed="rId8">
            <a:extLs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423888" y="1990980"/>
            <a:ext cx="663338" cy="1036042"/>
          </a:xfrm>
          <a:prstGeom prst="rect">
            <a:avLst/>
          </a:prstGeom>
        </p:spPr>
      </p:pic>
      <p:pic>
        <p:nvPicPr>
          <p:cNvPr id="5" name="Picture 4" descr="A pen on a notebook&#10;&#10;AI-generated content may be incorrect.">
            <a:extLst>
              <a:ext uri="{FF2B5EF4-FFF2-40B4-BE49-F238E27FC236}">
                <a16:creationId xmlns:a16="http://schemas.microsoft.com/office/drawing/2014/main" id="{FBFACC32-9D54-5AF7-27D4-72647B8D0961}"/>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9796306" y="1774399"/>
            <a:ext cx="2119102" cy="1578401"/>
          </a:xfrm>
          <a:prstGeom prst="rect">
            <a:avLst/>
          </a:prstGeom>
          <a:ln>
            <a:solidFill>
              <a:schemeClr val="tx1"/>
            </a:solidFill>
          </a:ln>
        </p:spPr>
      </p:pic>
      <p:pic>
        <p:nvPicPr>
          <p:cNvPr id="10" name="Picture 9" descr="A puzzle pieces in different colors&#10;&#10;AI-generated content may be incorrect.">
            <a:extLst>
              <a:ext uri="{FF2B5EF4-FFF2-40B4-BE49-F238E27FC236}">
                <a16:creationId xmlns:a16="http://schemas.microsoft.com/office/drawing/2014/main" id="{8F857526-7302-C3E6-ACAA-9029054AB3BF}"/>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194894" y="955521"/>
            <a:ext cx="867410" cy="878563"/>
          </a:xfrm>
          <a:prstGeom prst="rect">
            <a:avLst/>
          </a:prstGeom>
        </p:spPr>
      </p:pic>
      <p:pic>
        <p:nvPicPr>
          <p:cNvPr id="15" name="Picture 14" descr="A light bulb with a bright light&#10;&#10;AI-generated content may be incorrect.">
            <a:extLst>
              <a:ext uri="{FF2B5EF4-FFF2-40B4-BE49-F238E27FC236}">
                <a16:creationId xmlns:a16="http://schemas.microsoft.com/office/drawing/2014/main" id="{FF1A9C28-4FAB-9417-7893-07CF3CA24063}"/>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flipH="1">
            <a:off x="387388" y="3606762"/>
            <a:ext cx="777032" cy="1036042"/>
          </a:xfrm>
          <a:prstGeom prst="rect">
            <a:avLst/>
          </a:prstGeom>
        </p:spPr>
      </p:pic>
    </p:spTree>
    <p:extLst>
      <p:ext uri="{BB962C8B-B14F-4D97-AF65-F5344CB8AC3E}">
        <p14:creationId xmlns:p14="http://schemas.microsoft.com/office/powerpoint/2010/main" val="158237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1000"/>
                                        <p:tgtEl>
                                          <p:spTgt spid="8">
                                            <p:txEl>
                                              <p:pRg st="4" end="4"/>
                                            </p:txEl>
                                          </p:spTgt>
                                        </p:tgtEl>
                                      </p:cBhvr>
                                    </p:animEffect>
                                    <p:anim calcmode="lin" valueType="num">
                                      <p:cBhvr>
                                        <p:cTn id="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1000"/>
                                        <p:tgtEl>
                                          <p:spTgt spid="8">
                                            <p:txEl>
                                              <p:pRg st="5" end="5"/>
                                            </p:txEl>
                                          </p:spTgt>
                                        </p:tgtEl>
                                      </p:cBhvr>
                                    </p:animEffect>
                                    <p:anim calcmode="lin" valueType="num">
                                      <p:cBhvr>
                                        <p:cTn id="1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fade">
                                      <p:cBhvr>
                                        <p:cTn id="17" dur="1000"/>
                                        <p:tgtEl>
                                          <p:spTgt spid="8">
                                            <p:txEl>
                                              <p:pRg st="6" end="6"/>
                                            </p:txEl>
                                          </p:spTgt>
                                        </p:tgtEl>
                                      </p:cBhvr>
                                    </p:animEffect>
                                    <p:anim calcmode="lin" valueType="num">
                                      <p:cBhvr>
                                        <p:cTn id="18"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Content Placeholder 6" descr="A black background with a black square&#10;&#10;Description automatically generated with medium confidence">
            <a:extLst>
              <a:ext uri="{FF2B5EF4-FFF2-40B4-BE49-F238E27FC236}">
                <a16:creationId xmlns:a16="http://schemas.microsoft.com/office/drawing/2014/main" id="{D9CCE2EE-DDF3-4E0B-618C-06DFD9BD1E11}"/>
              </a:ext>
            </a:extLst>
          </p:cNvPr>
          <p:cNvPicPr>
            <a:picLocks noChangeAspect="1"/>
          </p:cNvPicPr>
          <p:nvPr/>
        </p:nvPicPr>
        <p:blipFill>
          <a:blip r:embed="rId2"/>
          <a:stretch>
            <a:fillRect/>
          </a:stretch>
        </p:blipFill>
        <p:spPr>
          <a:xfrm>
            <a:off x="3911" y="5790"/>
            <a:ext cx="12188089" cy="6976533"/>
          </a:xfrm>
          <a:prstGeom prst="rect">
            <a:avLst/>
          </a:prstGeom>
          <a:solidFill>
            <a:schemeClr val="tx1"/>
          </a:solidFill>
          <a:ln>
            <a:solidFill>
              <a:schemeClr val="bg1"/>
            </a:solidFill>
          </a:ln>
        </p:spPr>
      </p:pic>
      <p:sp>
        <p:nvSpPr>
          <p:cNvPr id="16" name="Title 15">
            <a:extLst>
              <a:ext uri="{FF2B5EF4-FFF2-40B4-BE49-F238E27FC236}">
                <a16:creationId xmlns:a16="http://schemas.microsoft.com/office/drawing/2014/main" id="{2B3FF0FC-9394-E02D-F36D-67C6A26153E3}"/>
              </a:ext>
            </a:extLst>
          </p:cNvPr>
          <p:cNvSpPr>
            <a:spLocks noGrp="1"/>
          </p:cNvSpPr>
          <p:nvPr>
            <p:ph type="title" idx="4294967295"/>
          </p:nvPr>
        </p:nvSpPr>
        <p:spPr>
          <a:xfrm>
            <a:off x="548355" y="399025"/>
            <a:ext cx="10639597" cy="1209642"/>
          </a:xfrm>
          <a:solidFill>
            <a:schemeClr val="bg1"/>
          </a:solidFill>
        </p:spPr>
        <p:txBody>
          <a:bodyPr>
            <a:noAutofit/>
          </a:bodyPr>
          <a:lstStyle/>
          <a:p>
            <a:pPr algn="ctr"/>
            <a:r>
              <a:rPr lang="en-GB" sz="4000">
                <a:latin typeface="Aptos Black" panose="020B0004020202020204" pitchFamily="34" charset="0"/>
              </a:rPr>
              <a:t>CRAFTING A SPEECH: How many of these </a:t>
            </a:r>
            <a:br>
              <a:rPr lang="en-GB" sz="4000">
                <a:latin typeface="Aptos Black" panose="020B0004020202020204" pitchFamily="34" charset="0"/>
              </a:rPr>
            </a:br>
            <a:r>
              <a:rPr lang="en-GB" sz="4000">
                <a:latin typeface="Aptos Black" panose="020B0004020202020204" pitchFamily="34" charset="0"/>
              </a:rPr>
              <a:t>Rhetorical Devices did you think of?</a:t>
            </a:r>
            <a:endParaRPr lang="en-JE" sz="4000">
              <a:latin typeface="Bierstadt" panose="020B0004020202020204" pitchFamily="34" charset="0"/>
            </a:endParaRPr>
          </a:p>
        </p:txBody>
      </p:sp>
      <p:sp>
        <p:nvSpPr>
          <p:cNvPr id="17" name="Content Placeholder 16">
            <a:extLst>
              <a:ext uri="{FF2B5EF4-FFF2-40B4-BE49-F238E27FC236}">
                <a16:creationId xmlns:a16="http://schemas.microsoft.com/office/drawing/2014/main" id="{45FD8C60-7A63-F9D9-3C6E-0ABA5D253A5B}"/>
              </a:ext>
            </a:extLst>
          </p:cNvPr>
          <p:cNvSpPr>
            <a:spLocks noGrp="1"/>
          </p:cNvSpPr>
          <p:nvPr>
            <p:ph sz="half" idx="1"/>
          </p:nvPr>
        </p:nvSpPr>
        <p:spPr>
          <a:xfrm>
            <a:off x="838200" y="1825625"/>
            <a:ext cx="5019942" cy="4351338"/>
          </a:xfrm>
        </p:spPr>
        <p:txBody>
          <a:bodyPr/>
          <a:lstStyle/>
          <a:p>
            <a:pPr marL="0" indent="0">
              <a:buNone/>
            </a:pPr>
            <a:endParaRPr lang="en-JE"/>
          </a:p>
        </p:txBody>
      </p:sp>
      <p:sp>
        <p:nvSpPr>
          <p:cNvPr id="18" name="Content Placeholder 17">
            <a:extLst>
              <a:ext uri="{FF2B5EF4-FFF2-40B4-BE49-F238E27FC236}">
                <a16:creationId xmlns:a16="http://schemas.microsoft.com/office/drawing/2014/main" id="{FB2FFFE9-717B-82B6-2485-792ED3DC8F1E}"/>
              </a:ext>
            </a:extLst>
          </p:cNvPr>
          <p:cNvSpPr>
            <a:spLocks noGrp="1"/>
          </p:cNvSpPr>
          <p:nvPr>
            <p:ph sz="half" idx="2"/>
          </p:nvPr>
        </p:nvSpPr>
        <p:spPr>
          <a:xfrm>
            <a:off x="6096000" y="1822450"/>
            <a:ext cx="5091952" cy="4351338"/>
          </a:xfrm>
          <a:solidFill>
            <a:schemeClr val="bg1"/>
          </a:solidFill>
          <a:ln>
            <a:solidFill>
              <a:schemeClr val="bg1"/>
            </a:solidFill>
          </a:ln>
        </p:spPr>
        <p:txBody>
          <a:bodyPr>
            <a:normAutofit/>
          </a:bodyPr>
          <a:lstStyle/>
          <a:p>
            <a:pPr marL="0" indent="0">
              <a:buNone/>
            </a:pPr>
            <a:endParaRPr lang="en-GB" sz="600" dirty="0">
              <a:latin typeface="Aptos SemiBold" panose="020B0004020202020204" pitchFamily="34" charset="0"/>
            </a:endParaRPr>
          </a:p>
          <a:p>
            <a:r>
              <a:rPr lang="en-GB" sz="2700" dirty="0">
                <a:latin typeface="Aptos SemiBold" panose="020B0004020202020204" pitchFamily="34" charset="0"/>
              </a:rPr>
              <a:t>Metaphors/Similes/Imagery</a:t>
            </a:r>
          </a:p>
          <a:p>
            <a:r>
              <a:rPr lang="en-GB" sz="2700" dirty="0">
                <a:latin typeface="Aptos SemiBold" panose="020B0004020202020204" pitchFamily="34" charset="0"/>
              </a:rPr>
              <a:t>Rhymes/Slogans/Quotes</a:t>
            </a:r>
          </a:p>
          <a:p>
            <a:r>
              <a:rPr lang="en-GB" sz="2700" dirty="0">
                <a:latin typeface="Aptos SemiBold" panose="020B0004020202020204" pitchFamily="34" charset="0"/>
              </a:rPr>
              <a:t>Comparisons</a:t>
            </a:r>
          </a:p>
          <a:p>
            <a:r>
              <a:rPr lang="en-GB" sz="2700" dirty="0">
                <a:latin typeface="Aptos SemiBold" panose="020B0004020202020204" pitchFamily="34" charset="0"/>
              </a:rPr>
              <a:t>Direct Address to Audience ‘You’</a:t>
            </a:r>
          </a:p>
          <a:p>
            <a:r>
              <a:rPr lang="en-GB" sz="2700" dirty="0">
                <a:latin typeface="Aptos SemiBold" panose="020B0004020202020204" pitchFamily="34" charset="0"/>
              </a:rPr>
              <a:t>Exaggeration and Hyperbole</a:t>
            </a:r>
          </a:p>
          <a:p>
            <a:r>
              <a:rPr lang="en-GB" sz="2700" dirty="0">
                <a:latin typeface="Aptos SemiBold" panose="020B0004020202020204" pitchFamily="34" charset="0"/>
              </a:rPr>
              <a:t>A ‘Call to Action’</a:t>
            </a:r>
          </a:p>
          <a:p>
            <a:r>
              <a:rPr lang="en-GB" sz="2700" dirty="0">
                <a:latin typeface="Aptos SemiBold" panose="020B0004020202020204" pitchFamily="34" charset="0"/>
              </a:rPr>
              <a:t>Summary</a:t>
            </a:r>
            <a:endParaRPr lang="en-JE" sz="2700" dirty="0">
              <a:latin typeface="Aptos SemiBold" panose="020B0004020202020204" pitchFamily="34" charset="0"/>
            </a:endParaRPr>
          </a:p>
        </p:txBody>
      </p:sp>
      <p:sp>
        <p:nvSpPr>
          <p:cNvPr id="3" name="Content Placeholder 2">
            <a:extLst>
              <a:ext uri="{FF2B5EF4-FFF2-40B4-BE49-F238E27FC236}">
                <a16:creationId xmlns:a16="http://schemas.microsoft.com/office/drawing/2014/main" id="{29F223DB-686B-E6E5-4A8E-F29D8D2DB643}"/>
              </a:ext>
            </a:extLst>
          </p:cNvPr>
          <p:cNvSpPr>
            <a:spLocks noGrp="1"/>
          </p:cNvSpPr>
          <p:nvPr>
            <p:ph sz="half" idx="1"/>
          </p:nvPr>
        </p:nvSpPr>
        <p:spPr>
          <a:xfrm>
            <a:off x="600342" y="1825625"/>
            <a:ext cx="5257800" cy="4351338"/>
          </a:xfrm>
          <a:solidFill>
            <a:schemeClr val="bg1"/>
          </a:solidFill>
          <a:ln>
            <a:solidFill>
              <a:schemeClr val="bg1"/>
            </a:solidFill>
          </a:ln>
        </p:spPr>
        <p:txBody>
          <a:bodyPr>
            <a:normAutofit/>
          </a:bodyPr>
          <a:lstStyle/>
          <a:p>
            <a:pPr marL="0" indent="0">
              <a:buNone/>
            </a:pPr>
            <a:endParaRPr lang="en-GB" sz="600" dirty="0">
              <a:latin typeface="Aptos SemiBold" panose="020B0004020202020204" pitchFamily="34" charset="0"/>
            </a:endParaRPr>
          </a:p>
          <a:p>
            <a:r>
              <a:rPr lang="en-GB" sz="2700" dirty="0">
                <a:latin typeface="Aptos SemiBold" panose="020B0004020202020204" pitchFamily="34" charset="0"/>
              </a:rPr>
              <a:t>The Hook</a:t>
            </a:r>
          </a:p>
          <a:p>
            <a:r>
              <a:rPr lang="en-GB" sz="2700" dirty="0">
                <a:latin typeface="Aptos SemiBold" panose="020B0004020202020204" pitchFamily="34" charset="0"/>
              </a:rPr>
              <a:t>Alliteration</a:t>
            </a:r>
          </a:p>
          <a:p>
            <a:r>
              <a:rPr lang="en-GB" sz="2700" dirty="0">
                <a:latin typeface="Aptos SemiBold" panose="020B0004020202020204" pitchFamily="34" charset="0"/>
              </a:rPr>
              <a:t>Triadic Structure</a:t>
            </a:r>
          </a:p>
          <a:p>
            <a:r>
              <a:rPr lang="en-GB" sz="2700" dirty="0">
                <a:latin typeface="Aptos SemiBold" panose="020B0004020202020204" pitchFamily="34" charset="0"/>
              </a:rPr>
              <a:t>Repetition or Refrain</a:t>
            </a:r>
          </a:p>
          <a:p>
            <a:r>
              <a:rPr lang="en-GB" sz="2700" dirty="0">
                <a:latin typeface="Aptos SemiBold" panose="020B0004020202020204" pitchFamily="34" charset="0"/>
              </a:rPr>
              <a:t>Emotive Language</a:t>
            </a:r>
          </a:p>
          <a:p>
            <a:r>
              <a:rPr lang="en-GB" sz="2700" dirty="0">
                <a:latin typeface="Aptos SemiBold" panose="020B0004020202020204" pitchFamily="34" charset="0"/>
              </a:rPr>
              <a:t>Evidence/Facts/Statistics</a:t>
            </a:r>
          </a:p>
          <a:p>
            <a:r>
              <a:rPr lang="en-GB" sz="2700" dirty="0">
                <a:latin typeface="Aptos SemiBold" panose="020B0004020202020204" pitchFamily="34" charset="0"/>
              </a:rPr>
              <a:t>Rhetorical Questions</a:t>
            </a:r>
          </a:p>
          <a:p>
            <a:r>
              <a:rPr lang="en-GB" sz="2700" dirty="0">
                <a:latin typeface="Aptos SemiBold" panose="020B0004020202020204" pitchFamily="34" charset="0"/>
              </a:rPr>
              <a:t>Examples/Analogies/Anecdotes</a:t>
            </a:r>
          </a:p>
          <a:p>
            <a:endParaRPr lang="en-GB" dirty="0">
              <a:solidFill>
                <a:schemeClr val="accent1"/>
              </a:solidFill>
            </a:endParaRPr>
          </a:p>
        </p:txBody>
      </p:sp>
      <p:pic>
        <p:nvPicPr>
          <p:cNvPr id="2" name="Picture 1" descr="A puzzle pieces in different colors&#10;&#10;AI-generated content may be incorrect.">
            <a:extLst>
              <a:ext uri="{FF2B5EF4-FFF2-40B4-BE49-F238E27FC236}">
                <a16:creationId xmlns:a16="http://schemas.microsoft.com/office/drawing/2014/main" id="{E4DCEBC7-31C6-3048-A36F-4F13B8F4373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81904" y="2039254"/>
            <a:ext cx="1372104" cy="1389746"/>
          </a:xfrm>
          <a:prstGeom prst="rect">
            <a:avLst/>
          </a:prstGeom>
        </p:spPr>
      </p:pic>
    </p:spTree>
    <p:extLst>
      <p:ext uri="{BB962C8B-B14F-4D97-AF65-F5344CB8AC3E}">
        <p14:creationId xmlns:p14="http://schemas.microsoft.com/office/powerpoint/2010/main" val="75565810"/>
      </p:ext>
    </p:extLst>
  </p:cSld>
  <p:clrMapOvr>
    <a:masterClrMapping/>
  </p:clrMapOvr>
</p:sld>
</file>

<file path=ppt/theme/theme1.xml><?xml version="1.0" encoding="utf-8"?>
<a:theme xmlns:a="http://schemas.openxmlformats.org/drawingml/2006/main" name="States Assembly">
  <a:themeElements>
    <a:clrScheme name="States Assembl">
      <a:dk1>
        <a:srgbClr val="FEFFFF"/>
      </a:dk1>
      <a:lt1>
        <a:srgbClr val="A11925"/>
      </a:lt1>
      <a:dk2>
        <a:srgbClr val="FEFFFF"/>
      </a:dk2>
      <a:lt2>
        <a:srgbClr val="A21926"/>
      </a:lt2>
      <a:accent1>
        <a:srgbClr val="1D1D1B"/>
      </a:accent1>
      <a:accent2>
        <a:srgbClr val="D95BD0"/>
      </a:accent2>
      <a:accent3>
        <a:srgbClr val="03A659"/>
      </a:accent3>
      <a:accent4>
        <a:srgbClr val="F27507"/>
      </a:accent4>
      <a:accent5>
        <a:srgbClr val="F2CC0C"/>
      </a:accent5>
      <a:accent6>
        <a:srgbClr val="0582F1"/>
      </a:accent6>
      <a:hlink>
        <a:srgbClr val="0582F1"/>
      </a:hlink>
      <a:folHlink>
        <a:srgbClr val="F2750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s Assembly template" id="{1C308160-E584-1E42-8ECA-4D3181748DE9}" vid="{41E702FB-0FBA-A243-A11C-3FEA966508F9}"/>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1fde2af-a69d-4252-b1a1-a378bcdad737" xsi:nil="true"/>
    <lcf76f155ced4ddcb4097134ff3c332f xmlns="6b6bded8-5071-49cd-8a9a-191089183ab1">
      <Terms xmlns="http://schemas.microsoft.com/office/infopath/2007/PartnerControls"/>
    </lcf76f155ced4ddcb4097134ff3c332f>
    <SharedWithUsers xmlns="61a744c4-205d-4407-bfab-95db8798da8f">
      <UserInfo>
        <DisplayName>Hayley Lockhart</DisplayName>
        <AccountId>127</AccountId>
        <AccountType/>
      </UserInfo>
      <UserInfo>
        <DisplayName>Monique Magalhaes</DisplayName>
        <AccountId>41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E043CC2AFE074EA5A89B8FD9A7F5C1" ma:contentTypeVersion="19" ma:contentTypeDescription="Create a new document." ma:contentTypeScope="" ma:versionID="6344616214eb3c8add25bfc6042991b9">
  <xsd:schema xmlns:xsd="http://www.w3.org/2001/XMLSchema" xmlns:xs="http://www.w3.org/2001/XMLSchema" xmlns:p="http://schemas.microsoft.com/office/2006/metadata/properties" xmlns:ns2="6b6bded8-5071-49cd-8a9a-191089183ab1" xmlns:ns3="61a744c4-205d-4407-bfab-95db8798da8f" xmlns:ns4="51fde2af-a69d-4252-b1a1-a378bcdad737" targetNamespace="http://schemas.microsoft.com/office/2006/metadata/properties" ma:root="true" ma:fieldsID="37a2757bb92daba6c01fd55b44199587" ns2:_="" ns3:_="" ns4:_="">
    <xsd:import namespace="6b6bded8-5071-49cd-8a9a-191089183ab1"/>
    <xsd:import namespace="61a744c4-205d-4407-bfab-95db8798da8f"/>
    <xsd:import namespace="51fde2af-a69d-4252-b1a1-a378bcdad7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bded8-5071-49cd-8a9a-191089183a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d51de4b-dbbc-4cb2-a294-3983c1b893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a744c4-205d-4407-bfab-95db8798da8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fde2af-a69d-4252-b1a1-a378bcdad73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7bbcde0-515b-4a05-8877-2d0bf46eb33a}" ma:internalName="TaxCatchAll" ma:showField="CatchAllData" ma:web="61a744c4-205d-4407-bfab-95db8798da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694FC9-FCB4-4B9E-93B3-D8B209282A30}">
  <ds:schemaRefs>
    <ds:schemaRef ds:uri="http://schemas.microsoft.com/sharepoint/v3/contenttype/forms"/>
  </ds:schemaRefs>
</ds:datastoreItem>
</file>

<file path=customXml/itemProps2.xml><?xml version="1.0" encoding="utf-8"?>
<ds:datastoreItem xmlns:ds="http://schemas.openxmlformats.org/officeDocument/2006/customXml" ds:itemID="{D5FB0AD2-CD56-4763-971A-6045B1529C50}">
  <ds:schemaRefs>
    <ds:schemaRef ds:uri="http://schemas.openxmlformats.org/package/2006/metadata/core-properties"/>
    <ds:schemaRef ds:uri="51fde2af-a69d-4252-b1a1-a378bcdad737"/>
    <ds:schemaRef ds:uri="http://purl.org/dc/elements/1.1/"/>
    <ds:schemaRef ds:uri="http://schemas.microsoft.com/office/infopath/2007/PartnerControls"/>
    <ds:schemaRef ds:uri="6b6bded8-5071-49cd-8a9a-191089183ab1"/>
    <ds:schemaRef ds:uri="http://www.w3.org/XML/1998/namespace"/>
    <ds:schemaRef ds:uri="http://schemas.microsoft.com/office/2006/metadata/properties"/>
    <ds:schemaRef ds:uri="http://purl.org/dc/terms/"/>
    <ds:schemaRef ds:uri="http://schemas.microsoft.com/office/2006/documentManagement/types"/>
    <ds:schemaRef ds:uri="61a744c4-205d-4407-bfab-95db8798da8f"/>
    <ds:schemaRef ds:uri="http://purl.org/dc/dcmitype/"/>
  </ds:schemaRefs>
</ds:datastoreItem>
</file>

<file path=customXml/itemProps3.xml><?xml version="1.0" encoding="utf-8"?>
<ds:datastoreItem xmlns:ds="http://schemas.openxmlformats.org/officeDocument/2006/customXml" ds:itemID="{AEDA1F19-1F28-4E32-9F62-A078F0E887F3}">
  <ds:schemaRefs>
    <ds:schemaRef ds:uri="51fde2af-a69d-4252-b1a1-a378bcdad737"/>
    <ds:schemaRef ds:uri="61a744c4-205d-4407-bfab-95db8798da8f"/>
    <ds:schemaRef ds:uri="6b6bded8-5071-49cd-8a9a-191089183a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11622</TotalTime>
  <Words>4299</Words>
  <Application>Microsoft Office PowerPoint</Application>
  <PresentationFormat>Widescreen</PresentationFormat>
  <Paragraphs>536</Paragraphs>
  <Slides>51</Slides>
  <Notes>15</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Aptos</vt:lpstr>
      <vt:lpstr>Aptos Black</vt:lpstr>
      <vt:lpstr>Aptos ExtraBold</vt:lpstr>
      <vt:lpstr>Aptos SemiBold</vt:lpstr>
      <vt:lpstr>Arial</vt:lpstr>
      <vt:lpstr>Bierstadt</vt:lpstr>
      <vt:lpstr>Calibri</vt:lpstr>
      <vt:lpstr>Symbol</vt:lpstr>
      <vt:lpstr>States Assembly</vt:lpstr>
      <vt:lpstr>‘Mark My Words’ Y8 Oracy Competition</vt:lpstr>
      <vt:lpstr>WELCOME From the States Assembly Education Team</vt:lpstr>
      <vt:lpstr>‘Mark My Words’ Year 8 Oracy Competition  In association with  The Jersey Oracy Network</vt:lpstr>
      <vt:lpstr>‘Mark My Words’ – Year 8 Oracy Competition </vt:lpstr>
      <vt:lpstr>‘Mark My Words’ Year 8 Oracy Competition  </vt:lpstr>
      <vt:lpstr>     Pair/Group/Class Discussion </vt:lpstr>
      <vt:lpstr>AN EXEMPLAR SPEECH:  Why Oracy should be compulsory in Schools</vt:lpstr>
      <vt:lpstr>        Pair/Group/Class Discussion </vt:lpstr>
      <vt:lpstr>CRAFTING A SPEECH: How many of these  Rhetorical Devices did you think of?</vt:lpstr>
      <vt:lpstr>        What Rhetorical Devices will         make my writing exciting?</vt:lpstr>
      <vt:lpstr>      What Rhetorical Devices will         make my writing exciting?</vt:lpstr>
      <vt:lpstr>      What Rhetorical Devices will         make my writing exciting?</vt:lpstr>
      <vt:lpstr>      What Rhetorical Devices will         make my writing exciting?</vt:lpstr>
      <vt:lpstr>      What Rhetorical Devices will         make my writing exciting?</vt:lpstr>
      <vt:lpstr>      What Rhetorical Devices will         make my writing exciting?</vt:lpstr>
      <vt:lpstr>      What Rhetorical Devices will         make my writing exciting?</vt:lpstr>
      <vt:lpstr>      What Rhetorical Devices will         make my writing exciting?</vt:lpstr>
      <vt:lpstr>            What Rhetorical Devices will                make my writing exciting?</vt:lpstr>
      <vt:lpstr>         What Rhetorical Devices will            make my writing exciting?</vt:lpstr>
      <vt:lpstr>         What Rhetorical Devices will            make my writing exciting?</vt:lpstr>
      <vt:lpstr>          What Rhetorical Devices will             make my writing exciting?</vt:lpstr>
      <vt:lpstr>          What Rhetorical Devices will             make my writing exciting?</vt:lpstr>
      <vt:lpstr>          What Rhetorical Devices will            make my writing exciting?</vt:lpstr>
      <vt:lpstr>          What Rhetorical Devices will             make my writing exciting?</vt:lpstr>
      <vt:lpstr>       CRAFTING A SPEECH:    Let’s play Rhetorical Device Bingo!</vt:lpstr>
      <vt:lpstr>CRAFTING: What Rhetorical devices  are being used in this speech?</vt:lpstr>
      <vt:lpstr>       CRAFTING: How do I         structure a strong speech?</vt:lpstr>
      <vt:lpstr>          CRAFTING: Can you spot the            structures in a speech?</vt:lpstr>
      <vt:lpstr>             OVER TO YOU: Time to pick your topic!</vt:lpstr>
      <vt:lpstr>CONFLICT         What could I write a speech about?</vt:lpstr>
      <vt:lpstr>   SUSTAINABILITY              What could I write a speech about?</vt:lpstr>
      <vt:lpstr>       SOCIAL RESPONSIBILITY              What could I write a speech about?</vt:lpstr>
      <vt:lpstr>   CRAFTING: How do I      structure a strong speech?</vt:lpstr>
      <vt:lpstr>CRAFTING:  Is my speech well structured?</vt:lpstr>
      <vt:lpstr>COMMUNICATING How do I take a speech from page to stage?       Pair/Group/Class Discussion </vt:lpstr>
      <vt:lpstr>COMMUNICATING       How do I take a speech from page to stage?</vt:lpstr>
      <vt:lpstr>COMMUNICATING         How do I take a speech from page to stage?</vt:lpstr>
      <vt:lpstr>COMMUNICATING         How do I take a speech from page to stage?</vt:lpstr>
      <vt:lpstr> COMMUNICATING Taking a speech from page to stage       Pair/Group/Class Discussion </vt:lpstr>
      <vt:lpstr>             COMMUNICATING: From page to stage         Why Oracy should be compulsory in Schools </vt:lpstr>
      <vt:lpstr>COMMUNICATING How do I take a speech from page to stage?       Pair/Group/Class Discussion </vt:lpstr>
      <vt:lpstr>              COMMUNICATING: From Page to Stage           OVER TO YOU: Time to practise presenting </vt:lpstr>
      <vt:lpstr>              Communication Checklist?                          Am I speaking well?</vt:lpstr>
      <vt:lpstr>            CRITIQUING PUBLIC SPEAKING           Pair/Group/Class Discussion </vt:lpstr>
      <vt:lpstr>             CRITIQUING PUBLIC SPEAKING           How do I listen and question effectively?</vt:lpstr>
      <vt:lpstr>                   CRITIQUING PUBLIC SPEAKING              Can I question, clarify and challenge? </vt:lpstr>
      <vt:lpstr>                   CRITIQUING PUBLIC SPEAKING                   How to Question and Respond </vt:lpstr>
      <vt:lpstr>                        CRITIQUING CHECKLIST                        Practising Questions and Answers </vt:lpstr>
      <vt:lpstr>        ‘Mark My Words’ – Year 8 Oracy Competition                    Who will be your School Champion?</vt:lpstr>
      <vt:lpstr>      ‘Mark My Words’ – Year 8 Oracy Competition            Have I successfully met the Learning Objectives?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Le Gallais</dc:creator>
  <cp:lastModifiedBy>Molly Gladwin</cp:lastModifiedBy>
  <cp:revision>2</cp:revision>
  <dcterms:created xsi:type="dcterms:W3CDTF">2023-01-25T12:45:03Z</dcterms:created>
  <dcterms:modified xsi:type="dcterms:W3CDTF">2025-04-29T07:53:53Z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0x01010007E043CC2AFE074EA5A89B8FD9A7F5C1</vt:lpwstr>
  </property>
  <property fmtid="{D5CDD505-2E9C-101B-9397-08002B2CF9AE}" pid="3" name="MediaServiceImageTags">
    <vt:lpwstr/>
  </property>
</Properties>
</file>