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58" r:id="rId5"/>
  </p:sldIdLst>
  <p:sldSz cx="12192000" cy="6858000"/>
  <p:notesSz cx="6858000" cy="9144000"/>
  <p:defaultTextStyle>
    <a:defPPr>
      <a:defRPr lang="en-J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19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FC707D-DAEE-4AFC-BA9F-BE8C0EA991A0}" v="1" dt="2025-04-22T11:01:23.3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3" autoAdjust="0"/>
    <p:restoredTop sz="95535" autoAdjust="0"/>
  </p:normalViewPr>
  <p:slideViewPr>
    <p:cSldViewPr snapToGrid="0">
      <p:cViewPr varScale="1">
        <p:scale>
          <a:sx n="75" d="100"/>
          <a:sy n="75" d="100"/>
        </p:scale>
        <p:origin x="340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2506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uis Van der Niet" userId="S::l.vanderniet@gov.je::259fe4d2-62f7-4e03-af63-25af193a96c4" providerId="AD" clId="Web-{46DDC152-0092-BF01-DF0D-D200DC1853CE}"/>
    <pc:docChg chg="modSld">
      <pc:chgData name="Louis Van der Niet" userId="S::l.vanderniet@gov.je::259fe4d2-62f7-4e03-af63-25af193a96c4" providerId="AD" clId="Web-{46DDC152-0092-BF01-DF0D-D200DC1853CE}" dt="2025-02-26T14:24:00.600" v="78" actId="20577"/>
      <pc:docMkLst>
        <pc:docMk/>
      </pc:docMkLst>
      <pc:sldChg chg="addSp delSp modSp">
        <pc:chgData name="Louis Van der Niet" userId="S::l.vanderniet@gov.je::259fe4d2-62f7-4e03-af63-25af193a96c4" providerId="AD" clId="Web-{46DDC152-0092-BF01-DF0D-D200DC1853CE}" dt="2025-02-26T14:24:00.600" v="7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6DDC152-0092-BF01-DF0D-D200DC1853CE}" dt="2025-02-26T14:24:00.600" v="78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23:57.584" v="7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23:36.880" v="5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18:19.322" v="2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17:32.038" v="2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23:39.474" v="61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AFA340B9-80AA-A26E-809A-F719AA772604}"/>
    <pc:docChg chg="modSld">
      <pc:chgData name="Louis Van der Niet" userId="S::l.vanderniet@gov.je::259fe4d2-62f7-4e03-af63-25af193a96c4" providerId="AD" clId="Web-{AFA340B9-80AA-A26E-809A-F719AA772604}" dt="2025-02-20T09:43:31.471" v="69" actId="1076"/>
      <pc:docMkLst>
        <pc:docMk/>
      </pc:docMkLst>
      <pc:sldChg chg="addSp delSp modSp">
        <pc:chgData name="Louis Van der Niet" userId="S::l.vanderniet@gov.je::259fe4d2-62f7-4e03-af63-25af193a96c4" providerId="AD" clId="Web-{AFA340B9-80AA-A26E-809A-F719AA772604}" dt="2025-02-20T09:43:31.471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FA340B9-80AA-A26E-809A-F719AA772604}" dt="2025-02-20T09:35:12.64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5:32.460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8:45.792" v="53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43:13.564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6:48.055" v="4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6:29.258" v="18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AFA340B9-80AA-A26E-809A-F719AA772604}" dt="2025-02-20T09:38:41.230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89BB9F86-1CBF-EA13-9E96-E0E9DC169BEC}"/>
    <pc:docChg chg="modSld">
      <pc:chgData name="Louis Van der Niet" userId="S::l.vanderniet@gov.je::259fe4d2-62f7-4e03-af63-25af193a96c4" providerId="AD" clId="Web-{89BB9F86-1CBF-EA13-9E96-E0E9DC169BEC}" dt="2025-02-19T14:22:25.621" v="72" actId="1076"/>
      <pc:docMkLst>
        <pc:docMk/>
      </pc:docMkLst>
      <pc:sldChg chg="addSp delSp modSp">
        <pc:chgData name="Louis Van der Niet" userId="S::l.vanderniet@gov.je::259fe4d2-62f7-4e03-af63-25af193a96c4" providerId="AD" clId="Web-{89BB9F86-1CBF-EA13-9E96-E0E9DC169BEC}" dt="2025-02-19T14:22:25.621" v="7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89BB9F86-1CBF-EA13-9E96-E0E9DC169BEC}" dt="2025-02-19T14:18:35.131" v="6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18:57.881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23.964" v="7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17.949" v="70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06.651" v="67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19:23.929" v="23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89BB9F86-1CBF-EA13-9E96-E0E9DC169BEC}" dt="2025-02-19T14:22:25.621" v="7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C515EEC3-CBEF-DA0A-3006-183436769D29}"/>
    <pc:docChg chg="delSld modSld">
      <pc:chgData name="Louis Van der Niet" userId="S::l.vanderniet@gov.je::259fe4d2-62f7-4e03-af63-25af193a96c4" providerId="AD" clId="Web-{C515EEC3-CBEF-DA0A-3006-183436769D29}" dt="2025-02-17T11:42:56.234" v="38" actId="20577"/>
      <pc:docMkLst>
        <pc:docMk/>
      </pc:docMkLst>
      <pc:sldChg chg="addSp delSp modSp">
        <pc:chgData name="Louis Van der Niet" userId="S::l.vanderniet@gov.je::259fe4d2-62f7-4e03-af63-25af193a96c4" providerId="AD" clId="Web-{C515EEC3-CBEF-DA0A-3006-183436769D29}" dt="2025-02-17T11:42:56.234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C515EEC3-CBEF-DA0A-3006-183436769D29}" dt="2025-02-17T11:31:59.090" v="8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2:20.185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50.125" v="22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42:56.234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29.421" v="19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05.061" v="14" actId="20577"/>
          <ac:spMkLst>
            <pc:docMk/>
            <pc:sldMk cId="1921931395" sldId="258"/>
            <ac:spMk id="13" creationId="{9CBC1D5B-F1CA-05D2-9696-EC93A4289529}"/>
          </ac:spMkLst>
        </pc:spChg>
      </pc:sldChg>
      <pc:sldChg chg="del">
        <pc:chgData name="Louis Van der Niet" userId="S::l.vanderniet@gov.je::259fe4d2-62f7-4e03-af63-25af193a96c4" providerId="AD" clId="Web-{C515EEC3-CBEF-DA0A-3006-183436769D29}" dt="2025-02-17T11:30:47.073" v="0"/>
        <pc:sldMkLst>
          <pc:docMk/>
          <pc:sldMk cId="407280587" sldId="259"/>
        </pc:sldMkLst>
      </pc:sldChg>
    </pc:docChg>
  </pc:docChgLst>
  <pc:docChgLst>
    <pc:chgData name="Louis Van der Niet" userId="S::l.vanderniet@gov.je::259fe4d2-62f7-4e03-af63-25af193a96c4" providerId="AD" clId="Web-{D15836CC-1FF8-9DEC-C184-C245E5719E6D}"/>
    <pc:docChg chg="modSld">
      <pc:chgData name="Louis Van der Niet" userId="S::l.vanderniet@gov.je::259fe4d2-62f7-4e03-af63-25af193a96c4" providerId="AD" clId="Web-{D15836CC-1FF8-9DEC-C184-C245E5719E6D}" dt="2025-02-25T12:36:45.364" v="65" actId="1076"/>
      <pc:docMkLst>
        <pc:docMk/>
      </pc:docMkLst>
      <pc:sldChg chg="addSp delSp modSp">
        <pc:chgData name="Louis Van der Niet" userId="S::l.vanderniet@gov.je::259fe4d2-62f7-4e03-af63-25af193a96c4" providerId="AD" clId="Web-{D15836CC-1FF8-9DEC-C184-C245E5719E6D}" dt="2025-02-25T12:36:45.364" v="65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15836CC-1FF8-9DEC-C184-C245E5719E6D}" dt="2025-02-25T12:30:00.01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2:15.931" v="1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6:34.035" v="6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5:08.813" v="45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2:25.556" v="1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5:15.532" v="47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D15836CC-1FF8-9DEC-C184-C245E5719E6D}" dt="2025-02-25T12:36:45.364" v="6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03D792AE-FE47-AC33-8158-F32D03E40879}"/>
    <pc:docChg chg="modSld">
      <pc:chgData name="Louis Van der Niet" userId="S::l.vanderniet@gov.je::259fe4d2-62f7-4e03-af63-25af193a96c4" providerId="AD" clId="Web-{03D792AE-FE47-AC33-8158-F32D03E40879}" dt="2025-02-18T11:20:15.252" v="61" actId="1076"/>
      <pc:docMkLst>
        <pc:docMk/>
      </pc:docMkLst>
      <pc:sldChg chg="addSp delSp modSp">
        <pc:chgData name="Louis Van der Niet" userId="S::l.vanderniet@gov.je::259fe4d2-62f7-4e03-af63-25af193a96c4" providerId="AD" clId="Web-{03D792AE-FE47-AC33-8158-F32D03E40879}" dt="2025-02-18T11:20:15.252" v="6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3D792AE-FE47-AC33-8158-F32D03E40879}" dt="2025-02-18T11:14:35.761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00.527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20:15.252" v="6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20:11.236" v="6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57.887" v="2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44.074" v="21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FCE652AC-A867-FC45-C1B8-46154F69AC7B}"/>
    <pc:docChg chg="modSld">
      <pc:chgData name="Louis Van der Niet" userId="S::l.vanderniet@gov.je::259fe4d2-62f7-4e03-af63-25af193a96c4" providerId="AD" clId="Web-{FCE652AC-A867-FC45-C1B8-46154F69AC7B}" dt="2025-02-17T11:54:53.088" v="62" actId="20577"/>
      <pc:docMkLst>
        <pc:docMk/>
      </pc:docMkLst>
      <pc:sldChg chg="addSp delSp modSp">
        <pc:chgData name="Louis Van der Niet" userId="S::l.vanderniet@gov.je::259fe4d2-62f7-4e03-af63-25af193a96c4" providerId="AD" clId="Web-{FCE652AC-A867-FC45-C1B8-46154F69AC7B}" dt="2025-02-17T11:54:53.088" v="6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CE652AC-A867-FC45-C1B8-46154F69AC7B}" dt="2025-02-17T11:51:13.205" v="1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1:41.925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3:17.194" v="46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4:53.088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4:10.774" v="57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2:33.583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647D3CBE-6655-A5AA-B097-A88CB0018754}"/>
    <pc:docChg chg="modSld">
      <pc:chgData name="Louis Van der Niet" userId="S::l.vanderniet@gov.je::259fe4d2-62f7-4e03-af63-25af193a96c4" providerId="AD" clId="Web-{647D3CBE-6655-A5AA-B097-A88CB0018754}" dt="2025-02-26T13:32:03.390" v="57" actId="1076"/>
      <pc:docMkLst>
        <pc:docMk/>
      </pc:docMkLst>
      <pc:sldChg chg="addSp delSp modSp">
        <pc:chgData name="Louis Van der Niet" userId="S::l.vanderniet@gov.je::259fe4d2-62f7-4e03-af63-25af193a96c4" providerId="AD" clId="Web-{647D3CBE-6655-A5AA-B097-A88CB0018754}" dt="2025-02-26T13:32:03.390" v="5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47D3CBE-6655-A5AA-B097-A88CB0018754}" dt="2025-02-26T13:28:42.696" v="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29:17.728" v="1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1:17.998" v="4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1:51.702" v="5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0:04.777" v="31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29:54.417" v="27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F328F5FC-8B7D-0AA8-414A-DC5909E73D79}"/>
    <pc:docChg chg="modSld">
      <pc:chgData name="Louis Van der Niet" userId="S::l.vanderniet@gov.je::259fe4d2-62f7-4e03-af63-25af193a96c4" providerId="AD" clId="Web-{F328F5FC-8B7D-0AA8-414A-DC5909E73D79}" dt="2025-02-25T13:00:47.552" v="52" actId="1076"/>
      <pc:docMkLst>
        <pc:docMk/>
      </pc:docMkLst>
      <pc:sldChg chg="addSp delSp modSp">
        <pc:chgData name="Louis Van der Niet" userId="S::l.vanderniet@gov.je::259fe4d2-62f7-4e03-af63-25af193a96c4" providerId="AD" clId="Web-{F328F5FC-8B7D-0AA8-414A-DC5909E73D79}" dt="2025-02-25T13:00:47.552" v="5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328F5FC-8B7D-0AA8-414A-DC5909E73D79}" dt="2025-02-25T12:55:05.18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5:39.511" v="14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328F5FC-8B7D-0AA8-414A-DC5909E73D79}" dt="2025-02-25T13:00:11.504" v="5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7:49.516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8:21.235" v="40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328F5FC-8B7D-0AA8-414A-DC5909E73D79}" dt="2025-02-25T13:00:45.630" v="51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328F5FC-8B7D-0AA8-414A-DC5909E73D79}" dt="2025-02-25T13:00:47.552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Jenny O'Brien" userId="2744d16e-88d0-46b6-b6f9-4163ec1b5907" providerId="ADAL" clId="{0AD40004-7CB6-4289-809E-6722BFE71BE7}"/>
    <pc:docChg chg="undo custSel modSld">
      <pc:chgData name="Jenny O'Brien" userId="2744d16e-88d0-46b6-b6f9-4163ec1b5907" providerId="ADAL" clId="{0AD40004-7CB6-4289-809E-6722BFE71BE7}" dt="2024-12-18T10:23:42.255" v="25" actId="1036"/>
      <pc:docMkLst>
        <pc:docMk/>
      </pc:docMkLst>
      <pc:sldChg chg="addSp delSp modSp mod">
        <pc:chgData name="Jenny O'Brien" userId="2744d16e-88d0-46b6-b6f9-4163ec1b5907" providerId="ADAL" clId="{0AD40004-7CB6-4289-809E-6722BFE71BE7}" dt="2024-12-18T10:23:42.255" v="25" actId="1036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5134B4CC-C764-28AB-BCCF-DAA35EBB9F40}"/>
    <pc:docChg chg="modSld">
      <pc:chgData name="Louis Van der Niet" userId="S::l.vanderniet@gov.je::259fe4d2-62f7-4e03-af63-25af193a96c4" providerId="AD" clId="Web-{5134B4CC-C764-28AB-BCCF-DAA35EBB9F40}" dt="2025-02-26T11:15:39.589" v="69" actId="1076"/>
      <pc:docMkLst>
        <pc:docMk/>
      </pc:docMkLst>
      <pc:sldChg chg="addSp delSp modSp">
        <pc:chgData name="Louis Van der Niet" userId="S::l.vanderniet@gov.je::259fe4d2-62f7-4e03-af63-25af193a96c4" providerId="AD" clId="Web-{5134B4CC-C764-28AB-BCCF-DAA35EBB9F40}" dt="2025-02-26T11:15:39.589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5134B4CC-C764-28AB-BCCF-DAA35EBB9F40}" dt="2025-02-26T11:10:49.44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1:58.192" v="2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2:30.646" v="36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5:32.761" v="6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4:03.493" v="4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2:14.036" v="32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5134B4CC-C764-28AB-BCCF-DAA35EBB9F40}" dt="2025-02-26T11:12:26.536" v="3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43E48710-A0A7-1D70-A498-76082DD95D19}"/>
    <pc:docChg chg="modSld">
      <pc:chgData name="Louis Van der Niet" userId="S::l.vanderniet@gov.je::259fe4d2-62f7-4e03-af63-25af193a96c4" providerId="AD" clId="Web-{43E48710-A0A7-1D70-A498-76082DD95D19}" dt="2025-02-17T13:23:40.766" v="10" actId="20577"/>
      <pc:docMkLst>
        <pc:docMk/>
      </pc:docMkLst>
      <pc:sldChg chg="modSp">
        <pc:chgData name="Louis Van der Niet" userId="S::l.vanderniet@gov.je::259fe4d2-62f7-4e03-af63-25af193a96c4" providerId="AD" clId="Web-{43E48710-A0A7-1D70-A498-76082DD95D19}" dt="2025-02-17T13:23:40.766" v="10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3E48710-A0A7-1D70-A498-76082DD95D19}" dt="2025-02-17T13:23:40.766" v="10" actId="20577"/>
          <ac:spMkLst>
            <pc:docMk/>
            <pc:sldMk cId="1921931395" sldId="258"/>
            <ac:spMk id="2" creationId="{2024447E-436B-6E6E-5440-22D583C29385}"/>
          </ac:spMkLst>
        </pc:spChg>
      </pc:sldChg>
    </pc:docChg>
  </pc:docChgLst>
  <pc:docChgLst>
    <pc:chgData name="Jenny O'Brien" userId="2744d16e-88d0-46b6-b6f9-4163ec1b5907" providerId="ADAL" clId="{717C970E-68FC-471A-B2B6-BC172409937C}"/>
    <pc:docChg chg="undo custSel modSld">
      <pc:chgData name="Jenny O'Brien" userId="2744d16e-88d0-46b6-b6f9-4163ec1b5907" providerId="ADAL" clId="{717C970E-68FC-471A-B2B6-BC172409937C}" dt="2024-12-17T16:28:17.447" v="245" actId="20577"/>
      <pc:docMkLst>
        <pc:docMk/>
      </pc:docMkLst>
      <pc:sldChg chg="delSp modSp mod">
        <pc:chgData name="Jenny O'Brien" userId="2744d16e-88d0-46b6-b6f9-4163ec1b5907" providerId="ADAL" clId="{717C970E-68FC-471A-B2B6-BC172409937C}" dt="2024-12-17T16:28:17.447" v="245" actId="20577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8A94A29B-1C4B-D449-B326-0FB0FB447DAE}"/>
    <pc:docChg chg="modSld">
      <pc:chgData name="Louis Van der Niet" userId="S::l.vanderniet@gov.je::259fe4d2-62f7-4e03-af63-25af193a96c4" providerId="AD" clId="Web-{8A94A29B-1C4B-D449-B326-0FB0FB447DAE}" dt="2025-02-26T11:08:21.215" v="38" actId="20577"/>
      <pc:docMkLst>
        <pc:docMk/>
      </pc:docMkLst>
      <pc:sldChg chg="addSp delSp modSp">
        <pc:chgData name="Louis Van der Niet" userId="S::l.vanderniet@gov.je::259fe4d2-62f7-4e03-af63-25af193a96c4" providerId="AD" clId="Web-{8A94A29B-1C4B-D449-B326-0FB0FB447DAE}" dt="2025-02-26T11:08:21.215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8A94A29B-1C4B-D449-B326-0FB0FB447DAE}" dt="2025-02-26T11:05:35.584" v="1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8:21.215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5:52.507" v="1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5:02.864" v="7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F801F83C-0F47-AFCA-3D59-7EC10FFE9BA1}"/>
    <pc:docChg chg="modSld">
      <pc:chgData name="Louis Van der Niet" userId="S::l.vanderniet@gov.je::259fe4d2-62f7-4e03-af63-25af193a96c4" providerId="AD" clId="Web-{F801F83C-0F47-AFCA-3D59-7EC10FFE9BA1}" dt="2025-02-27T10:13:35.962" v="37" actId="1076"/>
      <pc:docMkLst>
        <pc:docMk/>
      </pc:docMkLst>
      <pc:sldChg chg="addSp delSp modSp">
        <pc:chgData name="Louis Van der Niet" userId="S::l.vanderniet@gov.je::259fe4d2-62f7-4e03-af63-25af193a96c4" providerId="AD" clId="Web-{F801F83C-0F47-AFCA-3D59-7EC10FFE9BA1}" dt="2025-02-27T10:13:35.962" v="3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801F83C-0F47-AFCA-3D59-7EC10FFE9BA1}" dt="2025-02-27T10:09:07.778" v="9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801F83C-0F47-AFCA-3D59-7EC10FFE9BA1}" dt="2025-02-27T10:09:02.215" v="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801F83C-0F47-AFCA-3D59-7EC10FFE9BA1}" dt="2025-02-27T10:10:03.499" v="2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801F83C-0F47-AFCA-3D59-7EC10FFE9BA1}" dt="2025-02-27T10:12:15.333" v="31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801F83C-0F47-AFCA-3D59-7EC10FFE9BA1}" dt="2025-02-27T10:12:21.693" v="32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801F83C-0F47-AFCA-3D59-7EC10FFE9BA1}" dt="2025-02-27T10:09:49.436" v="19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89F82548-0FFC-F4E1-EF79-A318B25FFAEF}"/>
    <pc:docChg chg="modSld">
      <pc:chgData name="Louis Van der Niet" userId="S::l.vanderniet@gov.je::259fe4d2-62f7-4e03-af63-25af193a96c4" providerId="AD" clId="Web-{89F82548-0FFC-F4E1-EF79-A318B25FFAEF}" dt="2025-02-19T12:20:42.072" v="9" actId="1076"/>
      <pc:docMkLst>
        <pc:docMk/>
      </pc:docMkLst>
      <pc:sldChg chg="addSp delSp modSp">
        <pc:chgData name="Louis Van der Niet" userId="S::l.vanderniet@gov.je::259fe4d2-62f7-4e03-af63-25af193a96c4" providerId="AD" clId="Web-{89F82548-0FFC-F4E1-EF79-A318B25FFAEF}" dt="2025-02-19T12:20:42.072" v="9" actId="1076"/>
        <pc:sldMkLst>
          <pc:docMk/>
          <pc:sldMk cId="1921931395" sldId="258"/>
        </pc:sldMkLst>
        <pc:picChg chg="mod">
          <ac:chgData name="Louis Van der Niet" userId="S::l.vanderniet@gov.je::259fe4d2-62f7-4e03-af63-25af193a96c4" providerId="AD" clId="Web-{89F82548-0FFC-F4E1-EF79-A318B25FFAEF}" dt="2025-02-19T12:20:23.571" v="4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2D5C8021-0C7B-BD75-4DFE-17FC397EC0A8}"/>
    <pc:docChg chg="modSld">
      <pc:chgData name="Louis Van der Niet" userId="S::l.vanderniet@gov.je::259fe4d2-62f7-4e03-af63-25af193a96c4" providerId="AD" clId="Web-{2D5C8021-0C7B-BD75-4DFE-17FC397EC0A8}" dt="2025-02-25T13:45:20.143" v="38" actId="1076"/>
      <pc:docMkLst>
        <pc:docMk/>
      </pc:docMkLst>
      <pc:sldChg chg="addSp delSp modSp">
        <pc:chgData name="Louis Van der Niet" userId="S::l.vanderniet@gov.je::259fe4d2-62f7-4e03-af63-25af193a96c4" providerId="AD" clId="Web-{2D5C8021-0C7B-BD75-4DFE-17FC397EC0A8}" dt="2025-02-25T13:45:20.143" v="3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D5C8021-0C7B-BD75-4DFE-17FC397EC0A8}" dt="2025-02-25T13:40:52.18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1:41.754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12.338" v="2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4:11.889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20.464" v="2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05.103" v="25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9BDAB7D0-844A-F549-C55A-A8D92088BC88}"/>
    <pc:docChg chg="modSld">
      <pc:chgData name="Louis Van der Niet" userId="S::l.vanderniet@gov.je::259fe4d2-62f7-4e03-af63-25af193a96c4" providerId="AD" clId="Web-{9BDAB7D0-844A-F549-C55A-A8D92088BC88}" dt="2025-02-26T11:02:12.077" v="15"/>
      <pc:docMkLst>
        <pc:docMk/>
      </pc:docMkLst>
      <pc:sldChg chg="delSp modSp">
        <pc:chgData name="Louis Van der Niet" userId="S::l.vanderniet@gov.je::259fe4d2-62f7-4e03-af63-25af193a96c4" providerId="AD" clId="Web-{9BDAB7D0-844A-F549-C55A-A8D92088BC88}" dt="2025-02-26T11:02:12.077" v="15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BDAB7D0-844A-F549-C55A-A8D92088BC88}" dt="2025-02-26T11:01:50.4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BDAB7D0-844A-F549-C55A-A8D92088BC88}" dt="2025-02-26T11:02:09.983" v="14" actId="20577"/>
          <ac:spMkLst>
            <pc:docMk/>
            <pc:sldMk cId="1921931395" sldId="258"/>
            <ac:spMk id="3" creationId="{A3A39637-F7D8-0B12-C563-65B2415A5E56}"/>
          </ac:spMkLst>
        </pc:spChg>
      </pc:sldChg>
    </pc:docChg>
  </pc:docChgLst>
  <pc:docChgLst>
    <pc:chgData name="Louis Van der Niet" userId="S::l.vanderniet@gov.je::259fe4d2-62f7-4e03-af63-25af193a96c4" providerId="AD" clId="Web-{67B10D3B-BF97-8BE7-E908-477D35ED9404}"/>
    <pc:docChg chg="modSld">
      <pc:chgData name="Louis Van der Niet" userId="S::l.vanderniet@gov.je::259fe4d2-62f7-4e03-af63-25af193a96c4" providerId="AD" clId="Web-{67B10D3B-BF97-8BE7-E908-477D35ED9404}" dt="2025-02-25T12:52:45.810" v="80" actId="20577"/>
      <pc:docMkLst>
        <pc:docMk/>
      </pc:docMkLst>
      <pc:sldChg chg="addSp delSp modSp">
        <pc:chgData name="Louis Van der Niet" userId="S::l.vanderniet@gov.je::259fe4d2-62f7-4e03-af63-25af193a96c4" providerId="AD" clId="Web-{67B10D3B-BF97-8BE7-E908-477D35ED9404}" dt="2025-02-25T12:52:45.810" v="80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7B10D3B-BF97-8BE7-E908-477D35ED9404}" dt="2025-02-25T12:47:42.12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49:34.020" v="2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2:45.810" v="8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19.259" v="56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04.180" v="4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25.650" v="5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7B10D3B-BF97-8BE7-E908-477D35ED9404}" dt="2025-02-25T12:51:34.650" v="61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09D72377-6767-1748-973F-D1185888531E}"/>
    <pc:docChg chg="modSld">
      <pc:chgData name="Louis Van der Niet" userId="S::l.vanderniet@gov.je::259fe4d2-62f7-4e03-af63-25af193a96c4" providerId="AD" clId="Web-{09D72377-6767-1748-973F-D1185888531E}" dt="2025-02-20T10:30:37.922" v="53" actId="1076"/>
      <pc:docMkLst>
        <pc:docMk/>
      </pc:docMkLst>
      <pc:sldChg chg="addSp delSp modSp">
        <pc:chgData name="Louis Van der Niet" userId="S::l.vanderniet@gov.je::259fe4d2-62f7-4e03-af63-25af193a96c4" providerId="AD" clId="Web-{09D72377-6767-1748-973F-D1185888531E}" dt="2025-02-20T10:30:37.922" v="53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9D72377-6767-1748-973F-D1185888531E}" dt="2025-02-20T10:26:17.44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6:50.070" v="2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37.824" v="3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9:58.764" v="4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56.590" v="42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43.543" v="3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09D72377-6767-1748-973F-D1185888531E}" dt="2025-02-20T10:29:03.262" v="44" actId="14100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Heidi Whitehead" userId="24ec03a6-362c-44e1-a325-a4005c4f3231" providerId="ADAL" clId="{5FFC707D-DAEE-4AFC-BA9F-BE8C0EA991A0}"/>
    <pc:docChg chg="custSel modSld">
      <pc:chgData name="Heidi Whitehead" userId="24ec03a6-362c-44e1-a325-a4005c4f3231" providerId="ADAL" clId="{5FFC707D-DAEE-4AFC-BA9F-BE8C0EA991A0}" dt="2025-04-23T19:28:02.563" v="454" actId="20577"/>
      <pc:docMkLst>
        <pc:docMk/>
      </pc:docMkLst>
      <pc:sldChg chg="addSp delSp modSp mod">
        <pc:chgData name="Heidi Whitehead" userId="24ec03a6-362c-44e1-a325-a4005c4f3231" providerId="ADAL" clId="{5FFC707D-DAEE-4AFC-BA9F-BE8C0EA991A0}" dt="2025-04-23T19:28:02.563" v="454" actId="20577"/>
        <pc:sldMkLst>
          <pc:docMk/>
          <pc:sldMk cId="1921931395" sldId="258"/>
        </pc:sldMkLst>
        <pc:spChg chg="mod">
          <ac:chgData name="Heidi Whitehead" userId="24ec03a6-362c-44e1-a325-a4005c4f3231" providerId="ADAL" clId="{5FFC707D-DAEE-4AFC-BA9F-BE8C0EA991A0}" dt="2025-04-22T10:49:12.881" v="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Heidi Whitehead" userId="24ec03a6-362c-44e1-a325-a4005c4f3231" providerId="ADAL" clId="{5FFC707D-DAEE-4AFC-BA9F-BE8C0EA991A0}" dt="2025-04-22T10:55:38.378" v="327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Heidi Whitehead" userId="24ec03a6-362c-44e1-a325-a4005c4f3231" providerId="ADAL" clId="{5FFC707D-DAEE-4AFC-BA9F-BE8C0EA991A0}" dt="2025-04-22T11:00:56.094" v="435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Heidi Whitehead" userId="24ec03a6-362c-44e1-a325-a4005c4f3231" providerId="ADAL" clId="{5FFC707D-DAEE-4AFC-BA9F-BE8C0EA991A0}" dt="2025-04-23T19:28:02.563" v="454" actId="20577"/>
          <ac:spMkLst>
            <pc:docMk/>
            <pc:sldMk cId="1921931395" sldId="258"/>
            <ac:spMk id="10" creationId="{0BC0187C-3EC9-57A8-8457-343474BCF277}"/>
          </ac:spMkLst>
        </pc:spChg>
        <pc:spChg chg="add del mod">
          <ac:chgData name="Heidi Whitehead" userId="24ec03a6-362c-44e1-a325-a4005c4f3231" providerId="ADAL" clId="{5FFC707D-DAEE-4AFC-BA9F-BE8C0EA991A0}" dt="2025-04-22T11:01:31.427" v="441" actId="478"/>
          <ac:spMkLst>
            <pc:docMk/>
            <pc:sldMk cId="1921931395" sldId="258"/>
            <ac:spMk id="12" creationId="{43467006-2AFB-E57F-4A13-28E106EF92B7}"/>
          </ac:spMkLst>
        </pc:spChg>
        <pc:spChg chg="mod">
          <ac:chgData name="Heidi Whitehead" userId="24ec03a6-362c-44e1-a325-a4005c4f3231" providerId="ADAL" clId="{5FFC707D-DAEE-4AFC-BA9F-BE8C0EA991A0}" dt="2025-04-22T10:53:44.953" v="164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Heidi Whitehead" userId="24ec03a6-362c-44e1-a325-a4005c4f3231" providerId="ADAL" clId="{5FFC707D-DAEE-4AFC-BA9F-BE8C0EA991A0}" dt="2025-04-22T11:01:56.889" v="448" actId="1076"/>
          <ac:picMkLst>
            <pc:docMk/>
            <pc:sldMk cId="1921931395" sldId="258"/>
            <ac:picMk id="9" creationId="{D95767AE-DC5D-A1A5-F37B-8533CA5C9EBE}"/>
          </ac:picMkLst>
        </pc:picChg>
        <pc:picChg chg="add mod">
          <ac:chgData name="Heidi Whitehead" userId="24ec03a6-362c-44e1-a325-a4005c4f3231" providerId="ADAL" clId="{5FFC707D-DAEE-4AFC-BA9F-BE8C0EA991A0}" dt="2025-04-22T11:02:10.673" v="453" actId="1076"/>
          <ac:picMkLst>
            <pc:docMk/>
            <pc:sldMk cId="1921931395" sldId="258"/>
            <ac:picMk id="11" creationId="{143C472E-2FA2-060A-1BD2-AE58596118B6}"/>
          </ac:picMkLst>
        </pc:picChg>
        <pc:picChg chg="mod">
          <ac:chgData name="Heidi Whitehead" userId="24ec03a6-362c-44e1-a325-a4005c4f3231" providerId="ADAL" clId="{5FFC707D-DAEE-4AFC-BA9F-BE8C0EA991A0}" dt="2025-04-22T11:00:54.658" v="434" actId="14100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9E1C4438-DACA-6EA1-EDEC-E44C1BC3F5B2}"/>
    <pc:docChg chg="modSld">
      <pc:chgData name="Louis Van der Niet" userId="S::l.vanderniet@gov.je::259fe4d2-62f7-4e03-af63-25af193a96c4" providerId="AD" clId="Web-{9E1C4438-DACA-6EA1-EDEC-E44C1BC3F5B2}" dt="2025-02-26T14:28:14.773" v="64" actId="20577"/>
      <pc:docMkLst>
        <pc:docMk/>
      </pc:docMkLst>
      <pc:sldChg chg="addSp delSp modSp">
        <pc:chgData name="Louis Van der Niet" userId="S::l.vanderniet@gov.je::259fe4d2-62f7-4e03-af63-25af193a96c4" providerId="AD" clId="Web-{9E1C4438-DACA-6EA1-EDEC-E44C1BC3F5B2}" dt="2025-02-26T14:28:14.773" v="6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E1C4438-DACA-6EA1-EDEC-E44C1BC3F5B2}" dt="2025-02-26T14:25:01.55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5:28.639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6:26.845" v="24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7:31.833" v="43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8:14.773" v="6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6:19.267" v="22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13B01F64-3539-8690-B832-FDB8A6BB0FE9}"/>
    <pc:docChg chg="modSld">
      <pc:chgData name="Louis Van der Niet" userId="S::l.vanderniet@gov.je::259fe4d2-62f7-4e03-af63-25af193a96c4" providerId="AD" clId="Web-{13B01F64-3539-8690-B832-FDB8A6BB0FE9}" dt="2025-04-17T08:49:24.347" v="11" actId="20577"/>
      <pc:docMkLst>
        <pc:docMk/>
      </pc:docMkLst>
      <pc:sldChg chg="modSp">
        <pc:chgData name="Louis Van der Niet" userId="S::l.vanderniet@gov.je::259fe4d2-62f7-4e03-af63-25af193a96c4" providerId="AD" clId="Web-{13B01F64-3539-8690-B832-FDB8A6BB0FE9}" dt="2025-04-17T08:49:24.347" v="11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3B01F64-3539-8690-B832-FDB8A6BB0FE9}" dt="2025-04-17T08:49:03.627" v="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3B01F64-3539-8690-B832-FDB8A6BB0FE9}" dt="2025-04-17T08:49:07.737" v="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3B01F64-3539-8690-B832-FDB8A6BB0FE9}" dt="2025-04-17T08:49:13.065" v="5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13B01F64-3539-8690-B832-FDB8A6BB0FE9}" dt="2025-04-17T08:49:24.347" v="11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3B01F64-3539-8690-B832-FDB8A6BB0FE9}" dt="2025-04-17T08:49:18.753" v="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3B01F64-3539-8690-B832-FDB8A6BB0FE9}" dt="2025-04-17T08:49:16.018" v="7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13B01F64-3539-8690-B832-FDB8A6BB0FE9}" dt="2025-04-17T08:49:20.940" v="9" actId="1076"/>
          <ac:picMkLst>
            <pc:docMk/>
            <pc:sldMk cId="1921931395" sldId="258"/>
            <ac:picMk id="9" creationId="{D95767AE-DC5D-A1A5-F37B-8533CA5C9EBE}"/>
          </ac:picMkLst>
        </pc:picChg>
      </pc:sldChg>
    </pc:docChg>
  </pc:docChgLst>
  <pc:docChgLst>
    <pc:chgData name="Louis Van der Niet" userId="S::l.vanderniet@gov.je::259fe4d2-62f7-4e03-af63-25af193a96c4" providerId="AD" clId="Web-{FFFE3B7F-ADC1-0719-C1FF-84BD4E0D0928}"/>
    <pc:docChg chg="modSld">
      <pc:chgData name="Louis Van der Niet" userId="S::l.vanderniet@gov.je::259fe4d2-62f7-4e03-af63-25af193a96c4" providerId="AD" clId="Web-{FFFE3B7F-ADC1-0719-C1FF-84BD4E0D0928}" dt="2025-02-25T13:10:38.496" v="72" actId="1076"/>
      <pc:docMkLst>
        <pc:docMk/>
      </pc:docMkLst>
      <pc:sldChg chg="addSp delSp modSp">
        <pc:chgData name="Louis Van der Niet" userId="S::l.vanderniet@gov.je::259fe4d2-62f7-4e03-af63-25af193a96c4" providerId="AD" clId="Web-{FFFE3B7F-ADC1-0719-C1FF-84BD4E0D0928}" dt="2025-02-25T13:10:38.496" v="7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FFE3B7F-ADC1-0719-C1FF-84BD4E0D0928}" dt="2025-02-25T13:05:45.07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6:14.391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8:53.710" v="4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8:49.116" v="4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7:45.879" v="34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10:36.574" v="71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FFE3B7F-ADC1-0719-C1FF-84BD4E0D0928}" dt="2025-02-25T13:08:56.132" v="4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Jenny O'Brien" userId="S::j.obrien2@gov.je::2744d16e-88d0-46b6-b6f9-4163ec1b5907" providerId="AD" clId="Web-{8F74EC6A-E536-B9B2-DCBC-49CD55BB465D}"/>
    <pc:docChg chg="modSld">
      <pc:chgData name="Jenny O'Brien" userId="S::j.obrien2@gov.je::2744d16e-88d0-46b6-b6f9-4163ec1b5907" providerId="AD" clId="Web-{8F74EC6A-E536-B9B2-DCBC-49CD55BB465D}" dt="2024-12-18T10:19:26.534" v="0"/>
      <pc:docMkLst>
        <pc:docMk/>
      </pc:docMkLst>
      <pc:sldChg chg="delSp">
        <pc:chgData name="Jenny O'Brien" userId="S::j.obrien2@gov.je::2744d16e-88d0-46b6-b6f9-4163ec1b5907" providerId="AD" clId="Web-{8F74EC6A-E536-B9B2-DCBC-49CD55BB465D}" dt="2024-12-18T10:19:26.534" v="0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7A1AFE75-D0D4-FD36-7329-6848116E0F15}"/>
    <pc:docChg chg="modSld">
      <pc:chgData name="Louis Van der Niet" userId="S::l.vanderniet@gov.je::259fe4d2-62f7-4e03-af63-25af193a96c4" providerId="AD" clId="Web-{7A1AFE75-D0D4-FD36-7329-6848116E0F15}" dt="2025-02-18T11:53:06.284" v="31" actId="1076"/>
      <pc:docMkLst>
        <pc:docMk/>
      </pc:docMkLst>
      <pc:sldChg chg="addSp delSp modSp">
        <pc:chgData name="Louis Van der Niet" userId="S::l.vanderniet@gov.je::259fe4d2-62f7-4e03-af63-25af193a96c4" providerId="AD" clId="Web-{7A1AFE75-D0D4-FD36-7329-6848116E0F15}" dt="2025-02-18T11:53:06.284" v="3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7A1AFE75-D0D4-FD36-7329-6848116E0F15}" dt="2025-02-18T11:49:45.590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16.888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57.327" v="19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1:33.984" v="23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41.014" v="1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21.779" v="13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7A1AFE75-D0D4-FD36-7329-6848116E0F15}" dt="2025-02-18T11:50:42.576" v="1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AB70DE96-56B4-1DB5-7206-001D5276E3D1}"/>
    <pc:docChg chg="delSld modSld">
      <pc:chgData name="Louis Van der Niet" userId="S::l.vanderniet@gov.je::259fe4d2-62f7-4e03-af63-25af193a96c4" providerId="AD" clId="Web-{AB70DE96-56B4-1DB5-7206-001D5276E3D1}" dt="2024-12-16T11:15:05.187" v="9" actId="20577"/>
      <pc:docMkLst>
        <pc:docMk/>
      </pc:docMkLst>
      <pc:sldChg chg="modSp">
        <pc:chgData name="Louis Van der Niet" userId="S::l.vanderniet@gov.je::259fe4d2-62f7-4e03-af63-25af193a96c4" providerId="AD" clId="Web-{AB70DE96-56B4-1DB5-7206-001D5276E3D1}" dt="2024-12-16T11:15:05.187" v="9" actId="20577"/>
        <pc:sldMkLst>
          <pc:docMk/>
          <pc:sldMk cId="636430937" sldId="257"/>
        </pc:sldMkLst>
      </pc:sldChg>
      <pc:sldChg chg="del">
        <pc:chgData name="Louis Van der Niet" userId="S::l.vanderniet@gov.je::259fe4d2-62f7-4e03-af63-25af193a96c4" providerId="AD" clId="Web-{AB70DE96-56B4-1DB5-7206-001D5276E3D1}" dt="2024-12-16T11:14:40.655" v="0"/>
        <pc:sldMkLst>
          <pc:docMk/>
          <pc:sldMk cId="178725950" sldId="258"/>
        </pc:sldMkLst>
      </pc:sldChg>
    </pc:docChg>
  </pc:docChgLst>
  <pc:docChgLst>
    <pc:chgData name="Louis Van der Niet" userId="S::l.vanderniet@gov.je::259fe4d2-62f7-4e03-af63-25af193a96c4" providerId="AD" clId="Web-{CD0751AA-FE3A-7FD5-3319-EFD4C16B8B9D}"/>
    <pc:docChg chg="modSld">
      <pc:chgData name="Louis Van der Niet" userId="S::l.vanderniet@gov.je::259fe4d2-62f7-4e03-af63-25af193a96c4" providerId="AD" clId="Web-{CD0751AA-FE3A-7FD5-3319-EFD4C16B8B9D}" dt="2025-02-26T14:14:07.760" v="31" actId="1076"/>
      <pc:docMkLst>
        <pc:docMk/>
      </pc:docMkLst>
      <pc:sldChg chg="addSp delSp modSp">
        <pc:chgData name="Louis Van der Niet" userId="S::l.vanderniet@gov.je::259fe4d2-62f7-4e03-af63-25af193a96c4" providerId="AD" clId="Web-{CD0751AA-FE3A-7FD5-3319-EFD4C16B8B9D}" dt="2025-02-26T14:14:07.760" v="3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CD0751AA-FE3A-7FD5-3319-EFD4C16B8B9D}" dt="2025-02-26T14:11:02.943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2:00.866" v="16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2:53.742" v="2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2:51.555" v="2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1:46.834" v="14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A954313F-9507-A730-1C22-79EAEA062DC1}"/>
    <pc:docChg chg="addSld modSld">
      <pc:chgData name="Louis Van der Niet" userId="S::l.vanderniet@gov.je::259fe4d2-62f7-4e03-af63-25af193a96c4" providerId="AD" clId="Web-{A954313F-9507-A730-1C22-79EAEA062DC1}" dt="2024-12-11T13:28:02.958" v="41" actId="1076"/>
      <pc:docMkLst>
        <pc:docMk/>
      </pc:docMkLst>
      <pc:sldChg chg="modSp">
        <pc:chgData name="Louis Van der Niet" userId="S::l.vanderniet@gov.je::259fe4d2-62f7-4e03-af63-25af193a96c4" providerId="AD" clId="Web-{A954313F-9507-A730-1C22-79EAEA062DC1}" dt="2024-12-11T13:28:02.958" v="41" actId="1076"/>
        <pc:sldMkLst>
          <pc:docMk/>
          <pc:sldMk cId="636430937" sldId="257"/>
        </pc:sldMkLst>
      </pc:sldChg>
      <pc:sldChg chg="add replId">
        <pc:chgData name="Louis Van der Niet" userId="S::l.vanderniet@gov.je::259fe4d2-62f7-4e03-af63-25af193a96c4" providerId="AD" clId="Web-{A954313F-9507-A730-1C22-79EAEA062DC1}" dt="2024-12-11T13:19:19.185" v="0"/>
        <pc:sldMkLst>
          <pc:docMk/>
          <pc:sldMk cId="178725950" sldId="258"/>
        </pc:sldMkLst>
      </pc:sldChg>
    </pc:docChg>
  </pc:docChgLst>
  <pc:docChgLst>
    <pc:chgData name="Louis Van der Niet" userId="S::l.vanderniet@gov.je::259fe4d2-62f7-4e03-af63-25af193a96c4" providerId="AD" clId="Web-{E1BC1CEF-E33E-3F29-0483-A67FBDA85C2E}"/>
    <pc:docChg chg="modSld">
      <pc:chgData name="Louis Van der Niet" userId="S::l.vanderniet@gov.je::259fe4d2-62f7-4e03-af63-25af193a96c4" providerId="AD" clId="Web-{E1BC1CEF-E33E-3F29-0483-A67FBDA85C2E}" dt="2025-02-26T14:34:55.212" v="36" actId="1076"/>
      <pc:docMkLst>
        <pc:docMk/>
      </pc:docMkLst>
      <pc:sldChg chg="addSp delSp modSp">
        <pc:chgData name="Louis Van der Niet" userId="S::l.vanderniet@gov.je::259fe4d2-62f7-4e03-af63-25af193a96c4" providerId="AD" clId="Web-{E1BC1CEF-E33E-3F29-0483-A67FBDA85C2E}" dt="2025-02-26T14:34:55.212" v="36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E1BC1CEF-E33E-3F29-0483-A67FBDA85C2E}" dt="2025-02-26T14:31:09.17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1:39.986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2:59.067" v="2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3:56.397" v="2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4:51.602" v="3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2:47.895" v="19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7E3E17E2-673A-F306-72C3-F6C30E233741}"/>
    <pc:docChg chg="modSld">
      <pc:chgData name="Louis Van der Niet" userId="S::l.vanderniet@gov.je::259fe4d2-62f7-4e03-af63-25af193a96c4" providerId="AD" clId="Web-{7E3E17E2-673A-F306-72C3-F6C30E233741}" dt="2025-02-18T10:37:11.884" v="55" actId="20577"/>
      <pc:docMkLst>
        <pc:docMk/>
      </pc:docMkLst>
      <pc:sldChg chg="addSp delSp modSp">
        <pc:chgData name="Louis Van der Niet" userId="S::l.vanderniet@gov.je::259fe4d2-62f7-4e03-af63-25af193a96c4" providerId="AD" clId="Web-{7E3E17E2-673A-F306-72C3-F6C30E233741}" dt="2025-02-18T10:37:11.884" v="55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7E3E17E2-673A-F306-72C3-F6C30E233741}" dt="2025-02-18T10:34:23.022" v="16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4:51.523" v="24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7:04.587" v="52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7:11.884" v="55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5:09.289" v="2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4:54.774" v="26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913CB6FD-90AB-0D4F-A3DA-9247FDBBD210}"/>
    <pc:docChg chg="addSld delSld modSld">
      <pc:chgData name="Louis Van der Niet" userId="S::l.vanderniet@gov.je::259fe4d2-62f7-4e03-af63-25af193a96c4" providerId="AD" clId="Web-{913CB6FD-90AB-0D4F-A3DA-9247FDBBD210}" dt="2025-02-17T11:18:49.226" v="61" actId="20577"/>
      <pc:docMkLst>
        <pc:docMk/>
      </pc:docMkLst>
      <pc:sldChg chg="modSp del">
        <pc:chgData name="Louis Van der Niet" userId="S::l.vanderniet@gov.je::259fe4d2-62f7-4e03-af63-25af193a96c4" providerId="AD" clId="Web-{913CB6FD-90AB-0D4F-A3DA-9247FDBBD210}" dt="2025-02-17T11:07:19.745" v="23"/>
        <pc:sldMkLst>
          <pc:docMk/>
          <pc:sldMk cId="636430937" sldId="257"/>
        </pc:sldMkLst>
      </pc:sldChg>
      <pc:sldChg chg="addSp delSp modSp add replId">
        <pc:chgData name="Louis Van der Niet" userId="S::l.vanderniet@gov.je::259fe4d2-62f7-4e03-af63-25af193a96c4" providerId="AD" clId="Web-{913CB6FD-90AB-0D4F-A3DA-9247FDBBD210}" dt="2025-02-17T11:18:49.226" v="61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13CB6FD-90AB-0D4F-A3DA-9247FDBBD210}" dt="2025-02-17T11:08:19.341" v="30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07:41.277" v="28" actId="20577"/>
          <ac:spMkLst>
            <pc:docMk/>
            <pc:sldMk cId="1921931395" sldId="258"/>
            <ac:spMk id="3" creationId="{A3A39637-F7D8-0B12-C563-65B2415A5E56}"/>
          </ac:spMkLst>
        </pc:spChg>
        <pc:spChg chg="add mod">
          <ac:chgData name="Louis Van der Niet" userId="S::l.vanderniet@gov.je::259fe4d2-62f7-4e03-af63-25af193a96c4" providerId="AD" clId="Web-{913CB6FD-90AB-0D4F-A3DA-9247FDBBD210}" dt="2025-02-17T11:18:49.226" v="61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18:14.022" v="50" actId="1076"/>
          <ac:spMkLst>
            <pc:docMk/>
            <pc:sldMk cId="1921931395" sldId="258"/>
            <ac:spMk id="13" creationId="{9CBC1D5B-F1CA-05D2-9696-EC93A4289529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07:45.058" v="29" actId="14100"/>
          <ac:spMkLst>
            <pc:docMk/>
            <pc:sldMk cId="1921931395" sldId="258"/>
            <ac:spMk id="16" creationId="{ECA3E980-445C-5E85-8AA9-E381D6C7220E}"/>
          </ac:spMkLst>
        </pc:spChg>
      </pc:sldChg>
      <pc:sldChg chg="add replId">
        <pc:chgData name="Louis Van der Niet" userId="S::l.vanderniet@gov.je::259fe4d2-62f7-4e03-af63-25af193a96c4" providerId="AD" clId="Web-{913CB6FD-90AB-0D4F-A3DA-9247FDBBD210}" dt="2025-02-17T11:07:31.167" v="24"/>
        <pc:sldMkLst>
          <pc:docMk/>
          <pc:sldMk cId="407280587" sldId="259"/>
        </pc:sldMkLst>
      </pc:sldChg>
    </pc:docChg>
  </pc:docChgLst>
  <pc:docChgLst>
    <pc:chgData name="Louis Van der Niet" userId="S::l.vanderniet@gov.je::259fe4d2-62f7-4e03-af63-25af193a96c4" providerId="AD" clId="Web-{B1878F51-15A2-2F0B-1A95-A630972D12C4}"/>
    <pc:docChg chg="modSld">
      <pc:chgData name="Louis Van der Niet" userId="S::l.vanderniet@gov.je::259fe4d2-62f7-4e03-af63-25af193a96c4" providerId="AD" clId="Web-{B1878F51-15A2-2F0B-1A95-A630972D12C4}" dt="2025-02-18T10:10:36.193" v="38" actId="20577"/>
      <pc:docMkLst>
        <pc:docMk/>
      </pc:docMkLst>
      <pc:sldChg chg="addSp delSp modSp">
        <pc:chgData name="Louis Van der Niet" userId="S::l.vanderniet@gov.je::259fe4d2-62f7-4e03-af63-25af193a96c4" providerId="AD" clId="Web-{B1878F51-15A2-2F0B-1A95-A630972D12C4}" dt="2025-02-18T10:10:36.193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B1878F51-15A2-2F0B-1A95-A630972D12C4}" dt="2025-02-18T10:05:28.822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7:44.734" v="22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10:36.193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7:02.498" v="1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6:58.279" v="12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4FA6F931-F0FD-19BF-2BCE-7C21A5FB05AB}"/>
    <pc:docChg chg="modSld">
      <pc:chgData name="Louis Van der Niet" userId="S::l.vanderniet@gov.je::259fe4d2-62f7-4e03-af63-25af193a96c4" providerId="AD" clId="Web-{4FA6F931-F0FD-19BF-2BCE-7C21A5FB05AB}" dt="2025-02-20T10:51:29.017" v="74" actId="1076"/>
      <pc:docMkLst>
        <pc:docMk/>
      </pc:docMkLst>
      <pc:sldChg chg="addSp delSp modSp">
        <pc:chgData name="Louis Van der Niet" userId="S::l.vanderniet@gov.je::259fe4d2-62f7-4e03-af63-25af193a96c4" providerId="AD" clId="Web-{4FA6F931-F0FD-19BF-2BCE-7C21A5FB05AB}" dt="2025-02-20T10:51:29.017" v="74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FA6F931-F0FD-19BF-2BCE-7C21A5FB05AB}" dt="2025-02-20T10:48:37.216" v="3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49:13.405" v="4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14.781" v="6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55.126" v="7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04.859" v="60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18.453" v="64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FA6F931-F0FD-19BF-2BCE-7C21A5FB05AB}" dt="2025-02-20T10:50:20.766" v="6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FC32CB4A-EDB8-BE6C-7257-CF9E804AA4A6}"/>
    <pc:docChg chg="modSld">
      <pc:chgData name="Louis Van der Niet" userId="S::l.vanderniet@gov.je::259fe4d2-62f7-4e03-af63-25af193a96c4" providerId="AD" clId="Web-{FC32CB4A-EDB8-BE6C-7257-CF9E804AA4A6}" dt="2025-02-19T14:08:31.853" v="59" actId="1076"/>
      <pc:docMkLst>
        <pc:docMk/>
      </pc:docMkLst>
      <pc:sldChg chg="addSp delSp modSp">
        <pc:chgData name="Louis Van der Niet" userId="S::l.vanderniet@gov.je::259fe4d2-62f7-4e03-af63-25af193a96c4" providerId="AD" clId="Web-{FC32CB4A-EDB8-BE6C-7257-CF9E804AA4A6}" dt="2025-02-19T14:08:31.853" v="5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C32CB4A-EDB8-BE6C-7257-CF9E804AA4A6}" dt="2025-02-19T14:04:33.93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5:30.936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5:57.187" v="2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7:04.207" v="35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8:29.759" v="5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8:31.853" v="59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C32CB4A-EDB8-BE6C-7257-CF9E804AA4A6}" dt="2025-02-19T14:07:26.146" v="40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2E0C58BD-0EB5-2054-3F26-AA05CCE53686}"/>
    <pc:docChg chg="modSld">
      <pc:chgData name="Louis Van der Niet" userId="S::l.vanderniet@gov.je::259fe4d2-62f7-4e03-af63-25af193a96c4" providerId="AD" clId="Web-{2E0C58BD-0EB5-2054-3F26-AA05CCE53686}" dt="2025-02-19T12:53:37.412" v="64" actId="20577"/>
      <pc:docMkLst>
        <pc:docMk/>
      </pc:docMkLst>
      <pc:sldChg chg="addSp delSp modSp">
        <pc:chgData name="Louis Van der Niet" userId="S::l.vanderniet@gov.je::259fe4d2-62f7-4e03-af63-25af193a96c4" providerId="AD" clId="Web-{2E0C58BD-0EB5-2054-3F26-AA05CCE53686}" dt="2025-02-19T12:53:37.412" v="6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E0C58BD-0EB5-2054-3F26-AA05CCE53686}" dt="2025-02-19T12:48:13.497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48:37.857" v="1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3:37.412" v="64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1:34.252" v="4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49:26.405" v="2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2:39.301" v="53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2E0C58BD-0EB5-2054-3F26-AA05CCE53686}" dt="2025-02-19T12:52:07.800" v="4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1F12EC66-3CCD-DE9B-28F6-77F3E25BF962}"/>
    <pc:docChg chg="modSld">
      <pc:chgData name="Louis Van der Niet" userId="S::l.vanderniet@gov.je::259fe4d2-62f7-4e03-af63-25af193a96c4" providerId="AD" clId="Web-{1F12EC66-3CCD-DE9B-28F6-77F3E25BF962}" dt="2025-02-27T10:27:12.323" v="42" actId="1076"/>
      <pc:docMkLst>
        <pc:docMk/>
      </pc:docMkLst>
      <pc:sldChg chg="addSp delSp modSp">
        <pc:chgData name="Louis Van der Niet" userId="S::l.vanderniet@gov.je::259fe4d2-62f7-4e03-af63-25af193a96c4" providerId="AD" clId="Web-{1F12EC66-3CCD-DE9B-28F6-77F3E25BF962}" dt="2025-02-27T10:27:12.323" v="4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F12EC66-3CCD-DE9B-28F6-77F3E25BF962}" dt="2025-02-27T10:23:42.177" v="9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F12EC66-3CCD-DE9B-28F6-77F3E25BF962}" dt="2025-02-27T10:23:39.474" v="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F12EC66-3CCD-DE9B-28F6-77F3E25BF962}" dt="2025-02-27T10:25:14.195" v="23" actId="20577"/>
          <ac:spMkLst>
            <pc:docMk/>
            <pc:sldMk cId="1921931395" sldId="258"/>
            <ac:spMk id="4" creationId="{F25D8008-BFD0-1F60-C6AA-776FDEAF1069}"/>
          </ac:spMkLst>
        </pc:spChg>
        <pc:spChg chg="add del mod">
          <ac:chgData name="Louis Van der Niet" userId="S::l.vanderniet@gov.je::259fe4d2-62f7-4e03-af63-25af193a96c4" providerId="AD" clId="Web-{1F12EC66-3CCD-DE9B-28F6-77F3E25BF962}" dt="2025-02-27T10:26:35.135" v="35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F12EC66-3CCD-DE9B-28F6-77F3E25BF962}" dt="2025-02-27T10:26:39.229" v="37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F12EC66-3CCD-DE9B-28F6-77F3E25BF962}" dt="2025-02-27T10:25:09.883" v="21" actId="20577"/>
          <ac:spMkLst>
            <pc:docMk/>
            <pc:sldMk cId="1921931395" sldId="258"/>
            <ac:spMk id="13" creationId="{9CBC1D5B-F1CA-05D2-9696-EC93A4289529}"/>
          </ac:spMkLst>
        </pc:spChg>
        <pc:picChg chg="add mod modCrop">
          <ac:chgData name="Louis Van der Niet" userId="S::l.vanderniet@gov.je::259fe4d2-62f7-4e03-af63-25af193a96c4" providerId="AD" clId="Web-{1F12EC66-3CCD-DE9B-28F6-77F3E25BF962}" dt="2025-02-27T10:24:26.600" v="19" actId="1076"/>
          <ac:picMkLst>
            <pc:docMk/>
            <pc:sldMk cId="1921931395" sldId="258"/>
            <ac:picMk id="6" creationId="{5AA2ED56-0C43-B7AD-2461-EE32A5432C69}"/>
          </ac:picMkLst>
        </pc:picChg>
        <pc:picChg chg="add mod">
          <ac:chgData name="Louis Van der Niet" userId="S::l.vanderniet@gov.je::259fe4d2-62f7-4e03-af63-25af193a96c4" providerId="AD" clId="Web-{1F12EC66-3CCD-DE9B-28F6-77F3E25BF962}" dt="2025-02-27T10:27:12.323" v="42" actId="1076"/>
          <ac:picMkLst>
            <pc:docMk/>
            <pc:sldMk cId="1921931395" sldId="258"/>
            <ac:picMk id="9" creationId="{D95767AE-DC5D-A1A5-F37B-8533CA5C9EBE}"/>
          </ac:picMkLst>
        </pc:picChg>
      </pc:sldChg>
    </pc:docChg>
  </pc:docChgLst>
  <pc:docChgLst>
    <pc:chgData name="Louis Van der Niet" userId="S::l.vanderniet@gov.je::259fe4d2-62f7-4e03-af63-25af193a96c4" providerId="AD" clId="Web-{08C2A164-2679-6E4B-58DD-A9348D0EBDB6}"/>
    <pc:docChg chg="modSld">
      <pc:chgData name="Louis Van der Niet" userId="S::l.vanderniet@gov.je::259fe4d2-62f7-4e03-af63-25af193a96c4" providerId="AD" clId="Web-{08C2A164-2679-6E4B-58DD-A9348D0EBDB6}" dt="2025-02-25T13:37:34.049" v="62" actId="20577"/>
      <pc:docMkLst>
        <pc:docMk/>
      </pc:docMkLst>
      <pc:sldChg chg="addSp delSp modSp">
        <pc:chgData name="Louis Van der Niet" userId="S::l.vanderniet@gov.je::259fe4d2-62f7-4e03-af63-25af193a96c4" providerId="AD" clId="Web-{08C2A164-2679-6E4B-58DD-A9348D0EBDB6}" dt="2025-02-25T13:37:34.049" v="6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8C2A164-2679-6E4B-58DD-A9348D0EBDB6}" dt="2025-02-25T13:31:57.02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2:36.635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6:22.891" v="4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7:34.049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3:47.731" v="2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3:25.652" v="20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91155091-6C3C-1376-BE91-005AF1B08C10}"/>
    <pc:docChg chg="modSld">
      <pc:chgData name="Louis Van der Niet" userId="S::l.vanderniet@gov.je::259fe4d2-62f7-4e03-af63-25af193a96c4" providerId="AD" clId="Web-{91155091-6C3C-1376-BE91-005AF1B08C10}" dt="2025-02-25T12:43:58.905" v="57" actId="1076"/>
      <pc:docMkLst>
        <pc:docMk/>
      </pc:docMkLst>
      <pc:sldChg chg="addSp delSp modSp">
        <pc:chgData name="Louis Van der Niet" userId="S::l.vanderniet@gov.je::259fe4d2-62f7-4e03-af63-25af193a96c4" providerId="AD" clId="Web-{91155091-6C3C-1376-BE91-005AF1B08C10}" dt="2025-02-25T12:43:58.905" v="5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1155091-6C3C-1376-BE91-005AF1B08C10}" dt="2025-02-25T12:38:13.08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39:27.868" v="1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53.202" v="55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1:22.058" v="31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57.124" v="56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38.842" v="53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91155091-6C3C-1376-BE91-005AF1B08C10}" dt="2025-02-25T12:43:58.905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45EF31AE-C8C8-A9D9-1464-214842B6BDEC}"/>
    <pc:docChg chg="modSld">
      <pc:chgData name="Louis Van der Niet" userId="S::l.vanderniet@gov.je::259fe4d2-62f7-4e03-af63-25af193a96c4" providerId="AD" clId="Web-{45EF31AE-C8C8-A9D9-1464-214842B6BDEC}" dt="2025-02-25T11:35:14.284" v="74" actId="20577"/>
      <pc:docMkLst>
        <pc:docMk/>
      </pc:docMkLst>
      <pc:sldChg chg="addSp delSp modSp">
        <pc:chgData name="Louis Van der Niet" userId="S::l.vanderniet@gov.je::259fe4d2-62f7-4e03-af63-25af193a96c4" providerId="AD" clId="Web-{45EF31AE-C8C8-A9D9-1464-214842B6BDEC}" dt="2025-02-25T11:35:14.284" v="7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5EF31AE-C8C8-A9D9-1464-214842B6BDEC}" dt="2025-02-25T11:15:23.963" v="7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6:47.482" v="3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56.766" v="50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35:14.284" v="7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46.922" v="3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20.139" v="3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D70A55B6-06BE-49EF-9B1B-4DAFF7A729B0}"/>
    <pc:docChg chg="modSld">
      <pc:chgData name="Louis Van der Niet" userId="S::l.vanderniet@gov.je::259fe4d2-62f7-4e03-af63-25af193a96c4" providerId="AD" clId="Web-{D70A55B6-06BE-49EF-9B1B-4DAFF7A729B0}" dt="2025-02-19T13:19:36.068" v="89" actId="20577"/>
      <pc:docMkLst>
        <pc:docMk/>
      </pc:docMkLst>
      <pc:sldChg chg="addSp delSp modSp">
        <pc:chgData name="Louis Van der Niet" userId="S::l.vanderniet@gov.je::259fe4d2-62f7-4e03-af63-25af193a96c4" providerId="AD" clId="Web-{D70A55B6-06BE-49EF-9B1B-4DAFF7A729B0}" dt="2025-02-19T13:19:36.068" v="8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70A55B6-06BE-49EF-9B1B-4DAFF7A729B0}" dt="2025-02-19T13:13:52.011" v="19" actId="1076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4:04.496" v="2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5:41.265" v="4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9:36.068" v="8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8:15.738" v="67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5:21.342" v="29" actId="20577"/>
          <ac:spMkLst>
            <pc:docMk/>
            <pc:sldMk cId="1921931395" sldId="258"/>
            <ac:spMk id="13" creationId="{9CBC1D5B-F1CA-05D2-9696-EC93A4289529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3:33.417" v="16" actId="1076"/>
          <ac:spMkLst>
            <pc:docMk/>
            <pc:sldMk cId="1921931395" sldId="258"/>
            <ac:spMk id="16" creationId="{ECA3E980-445C-5E85-8AA9-E381D6C7220E}"/>
          </ac:spMkLst>
        </pc:spChg>
        <pc:picChg chg="mod">
          <ac:chgData name="Louis Van der Niet" userId="S::l.vanderniet@gov.je::259fe4d2-62f7-4e03-af63-25af193a96c4" providerId="AD" clId="Web-{D70A55B6-06BE-49EF-9B1B-4DAFF7A729B0}" dt="2025-02-19T13:16:01.546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1A4D66A0-21FD-B8A9-462E-E90EADC4AB11}"/>
    <pc:docChg chg="modSld">
      <pc:chgData name="Louis Van der Niet" userId="S::l.vanderniet@gov.je::259fe4d2-62f7-4e03-af63-25af193a96c4" providerId="AD" clId="Web-{1A4D66A0-21FD-B8A9-462E-E90EADC4AB11}" dt="2025-02-25T11:41:02.801" v="79" actId="20577"/>
      <pc:docMkLst>
        <pc:docMk/>
      </pc:docMkLst>
      <pc:sldChg chg="addSp delSp modSp">
        <pc:chgData name="Louis Van der Niet" userId="S::l.vanderniet@gov.je::259fe4d2-62f7-4e03-af63-25af193a96c4" providerId="AD" clId="Web-{1A4D66A0-21FD-B8A9-462E-E90EADC4AB11}" dt="2025-02-25T11:41:02.801" v="7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A4D66A0-21FD-B8A9-462E-E90EADC4AB11}" dt="2025-02-25T11:36:57.68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7:50.485" v="1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8:09.235" v="23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41:02.801" v="7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8:28.501" v="2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7:52.688" v="19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Molly Gladwin" userId="S::m.gladwin@gov.je::280a0d3b-a11f-4799-8f4a-29ba461cd571" providerId="AD" clId="Web-{38998FE7-17BA-0A63-A37B-534174E422F2}"/>
    <pc:docChg chg="addSld delSld modSld">
      <pc:chgData name="Molly Gladwin" userId="S::m.gladwin@gov.je::280a0d3b-a11f-4799-8f4a-29ba461cd571" providerId="AD" clId="Web-{38998FE7-17BA-0A63-A37B-534174E422F2}" dt="2024-12-17T16:58:11.115" v="35"/>
      <pc:docMkLst>
        <pc:docMk/>
      </pc:docMkLst>
      <pc:sldChg chg="addSp delSp">
        <pc:chgData name="Molly Gladwin" userId="S::m.gladwin@gov.je::280a0d3b-a11f-4799-8f4a-29ba461cd571" providerId="AD" clId="Web-{38998FE7-17BA-0A63-A37B-534174E422F2}" dt="2024-12-17T16:57:05.270" v="25"/>
        <pc:sldMkLst>
          <pc:docMk/>
          <pc:sldMk cId="636430937" sldId="257"/>
        </pc:sldMkLst>
      </pc:sldChg>
      <pc:sldChg chg="addSp delSp modSp add del">
        <pc:chgData name="Molly Gladwin" userId="S::m.gladwin@gov.je::280a0d3b-a11f-4799-8f4a-29ba461cd571" providerId="AD" clId="Web-{38998FE7-17BA-0A63-A37B-534174E422F2}" dt="2024-12-17T16:58:11.115" v="35"/>
        <pc:sldMkLst>
          <pc:docMk/>
          <pc:sldMk cId="3442496493" sldId="263"/>
        </pc:sldMkLst>
      </pc:sldChg>
    </pc:docChg>
  </pc:docChgLst>
  <pc:docChgLst>
    <pc:chgData name="Louis Van der Niet" userId="S::l.vanderniet@gov.je::259fe4d2-62f7-4e03-af63-25af193a96c4" providerId="AD" clId="Web-{13C87175-DD75-1542-D153-D0A79DC4CE87}"/>
    <pc:docChg chg="modSld">
      <pc:chgData name="Louis Van der Niet" userId="S::l.vanderniet@gov.je::259fe4d2-62f7-4e03-af63-25af193a96c4" providerId="AD" clId="Web-{13C87175-DD75-1542-D153-D0A79DC4CE87}" dt="2025-02-26T14:48:02.381" v="55" actId="1076"/>
      <pc:docMkLst>
        <pc:docMk/>
      </pc:docMkLst>
      <pc:sldChg chg="addSp delSp modSp">
        <pc:chgData name="Louis Van der Niet" userId="S::l.vanderniet@gov.je::259fe4d2-62f7-4e03-af63-25af193a96c4" providerId="AD" clId="Web-{13C87175-DD75-1542-D153-D0A79DC4CE87}" dt="2025-02-26T14:48:02.381" v="55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3C87175-DD75-1542-D153-D0A79DC4CE87}" dt="2025-02-26T14:41:15.573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3C87175-DD75-1542-D153-D0A79DC4CE87}" dt="2025-02-26T14:41:56.980" v="2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3C87175-DD75-1542-D153-D0A79DC4CE87}" dt="2025-02-26T14:45:19.174" v="2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13C87175-DD75-1542-D153-D0A79DC4CE87}" dt="2025-02-26T14:47:12.427" v="4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3C87175-DD75-1542-D153-D0A79DC4CE87}" dt="2025-02-26T14:47:50.412" v="50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3C87175-DD75-1542-D153-D0A79DC4CE87}" dt="2025-02-26T14:45:09.564" v="26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6EFF009C-5990-1A72-EC26-965316C2AFDB}"/>
    <pc:docChg chg="modSld">
      <pc:chgData name="Louis Van der Niet" userId="S::l.vanderniet@gov.je::259fe4d2-62f7-4e03-af63-25af193a96c4" providerId="AD" clId="Web-{6EFF009C-5990-1A72-EC26-965316C2AFDB}" dt="2025-02-25T11:58:18.825" v="92" actId="20577"/>
      <pc:docMkLst>
        <pc:docMk/>
      </pc:docMkLst>
      <pc:sldChg chg="addSp delSp modSp">
        <pc:chgData name="Louis Van der Niet" userId="S::l.vanderniet@gov.je::259fe4d2-62f7-4e03-af63-25af193a96c4" providerId="AD" clId="Web-{6EFF009C-5990-1A72-EC26-965316C2AFDB}" dt="2025-02-25T11:58:18.825" v="9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EFF009C-5990-1A72-EC26-965316C2AFDB}" dt="2025-02-25T11:52:42.2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3:55.331" v="2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7:07.526" v="7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8:18.825" v="9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7:03.807" v="74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6:40.884" v="68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EFF009C-5990-1A72-EC26-965316C2AFDB}" dt="2025-02-25T11:57:13.182" v="7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48BF7EA7-6DCD-0FBA-FC6A-0F327D008EFB}"/>
    <pc:docChg chg="modSld">
      <pc:chgData name="Louis Van der Niet" userId="S::l.vanderniet@gov.je::259fe4d2-62f7-4e03-af63-25af193a96c4" providerId="AD" clId="Web-{48BF7EA7-6DCD-0FBA-FC6A-0F327D008EFB}" dt="2025-02-26T13:51:52.195" v="78" actId="1076"/>
      <pc:docMkLst>
        <pc:docMk/>
      </pc:docMkLst>
      <pc:sldChg chg="addSp delSp modSp">
        <pc:chgData name="Louis Van der Niet" userId="S::l.vanderniet@gov.je::259fe4d2-62f7-4e03-af63-25af193a96c4" providerId="AD" clId="Web-{48BF7EA7-6DCD-0FBA-FC6A-0F327D008EFB}" dt="2025-02-26T13:51:52.195" v="7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8BF7EA7-6DCD-0FBA-FC6A-0F327D008EFB}" dt="2025-02-26T13:46:20.061" v="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46:51.765" v="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49:19.144" v="40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51:40.976" v="75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51:52.195" v="78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51:48.320" v="77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8BF7EA7-6DCD-0FBA-FC6A-0F327D008EFB}" dt="2025-02-26T13:51:23.257" v="71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63253A59-B209-8D4E-7FC6-AF29AA23229F}"/>
    <pc:docChg chg="modSld">
      <pc:chgData name="Louis Van der Niet" userId="S::l.vanderniet@gov.je::259fe4d2-62f7-4e03-af63-25af193a96c4" providerId="AD" clId="Web-{63253A59-B209-8D4E-7FC6-AF29AA23229F}" dt="2025-02-17T12:51:08.880" v="60" actId="1076"/>
      <pc:docMkLst>
        <pc:docMk/>
      </pc:docMkLst>
      <pc:sldChg chg="addSp delSp modSp">
        <pc:chgData name="Louis Van der Niet" userId="S::l.vanderniet@gov.je::259fe4d2-62f7-4e03-af63-25af193a96c4" providerId="AD" clId="Web-{63253A59-B209-8D4E-7FC6-AF29AA23229F}" dt="2025-02-17T12:51:08.880" v="60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3253A59-B209-8D4E-7FC6-AF29AA23229F}" dt="2025-02-17T12:46:58.062" v="1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7:22.407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51:05.099" v="59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8:05.751" v="39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7:36.501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A005442B-0EEC-CA32-38CC-AC2259EC4E82}"/>
    <pc:docChg chg="modSld">
      <pc:chgData name="Louis Van der Niet" userId="S::l.vanderniet@gov.je::259fe4d2-62f7-4e03-af63-25af193a96c4" providerId="AD" clId="Web-{A005442B-0EEC-CA32-38CC-AC2259EC4E82}" dt="2025-02-25T13:25:42.449" v="78" actId="1076"/>
      <pc:docMkLst>
        <pc:docMk/>
      </pc:docMkLst>
      <pc:sldChg chg="addSp delSp modSp">
        <pc:chgData name="Louis Van der Niet" userId="S::l.vanderniet@gov.je::259fe4d2-62f7-4e03-af63-25af193a96c4" providerId="AD" clId="Web-{A005442B-0EEC-CA32-38CC-AC2259EC4E82}" dt="2025-02-25T13:25:42.449" v="7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005442B-0EEC-CA32-38CC-AC2259EC4E82}" dt="2025-02-25T13:14:45.91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5:48.553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7:12.072" v="4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25:31.011" v="74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7:27.213" v="4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21:01.595" v="55" actId="14100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24B66AA9-2C98-8F00-E43F-428831C41D79}"/>
    <pc:docChg chg="modSld">
      <pc:chgData name="Louis Van der Niet" userId="S::l.vanderniet@gov.je::259fe4d2-62f7-4e03-af63-25af193a96c4" providerId="AD" clId="Web-{24B66AA9-2C98-8F00-E43F-428831C41D79}" dt="2025-02-20T09:55:07.671" v="77" actId="20577"/>
      <pc:docMkLst>
        <pc:docMk/>
      </pc:docMkLst>
      <pc:sldChg chg="addSp delSp modSp">
        <pc:chgData name="Louis Van der Niet" userId="S::l.vanderniet@gov.je::259fe4d2-62f7-4e03-af63-25af193a96c4" providerId="AD" clId="Web-{24B66AA9-2C98-8F00-E43F-428831C41D79}" dt="2025-02-20T09:55:07.671" v="77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4B66AA9-2C98-8F00-E43F-428831C41D79}" dt="2025-02-20T09:51:20.4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2:41.926" v="2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3:58.432" v="54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5:07.671" v="7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3:47.228" v="51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4:16.777" v="5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24B66AA9-2C98-8F00-E43F-428831C41D79}" dt="2025-02-20T09:54:11.105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Molly Gladwin" userId="S::m.gladwin@gov.je::280a0d3b-a11f-4799-8f4a-29ba461cd571" providerId="AD" clId="Web-{DBAA32E8-0D7A-0D91-F262-C3352E847729}"/>
    <pc:docChg chg="addSld delSld modSld">
      <pc:chgData name="Molly Gladwin" userId="S::m.gladwin@gov.je::280a0d3b-a11f-4799-8f4a-29ba461cd571" providerId="AD" clId="Web-{DBAA32E8-0D7A-0D91-F262-C3352E847729}" dt="2024-12-18T10:26:56.600" v="20"/>
      <pc:docMkLst>
        <pc:docMk/>
      </pc:docMkLst>
      <pc:sldChg chg="modSp">
        <pc:chgData name="Molly Gladwin" userId="S::m.gladwin@gov.je::280a0d3b-a11f-4799-8f4a-29ba461cd571" providerId="AD" clId="Web-{DBAA32E8-0D7A-0D91-F262-C3352E847729}" dt="2024-12-18T10:26:47.803" v="19" actId="1076"/>
        <pc:sldMkLst>
          <pc:docMk/>
          <pc:sldMk cId="636430937" sldId="257"/>
        </pc:sldMkLst>
      </pc:sldChg>
      <pc:sldChg chg="add del">
        <pc:chgData name="Molly Gladwin" userId="S::m.gladwin@gov.je::280a0d3b-a11f-4799-8f4a-29ba461cd571" providerId="AD" clId="Web-{DBAA32E8-0D7A-0D91-F262-C3352E847729}" dt="2024-12-18T10:26:56.600" v="20"/>
        <pc:sldMkLst>
          <pc:docMk/>
          <pc:sldMk cId="3442496493" sldId="263"/>
        </pc:sldMkLst>
      </pc:sldChg>
    </pc:docChg>
  </pc:docChgLst>
  <pc:docChgLst>
    <pc:chgData name="Louis Van der Niet" userId="S::l.vanderniet@gov.je::259fe4d2-62f7-4e03-af63-25af193a96c4" providerId="AD" clId="Web-{DD3714B7-41FF-B60D-E718-85A24EA472E7}"/>
    <pc:docChg chg="modSld">
      <pc:chgData name="Louis Van der Niet" userId="S::l.vanderniet@gov.je::259fe4d2-62f7-4e03-af63-25af193a96c4" providerId="AD" clId="Web-{DD3714B7-41FF-B60D-E718-85A24EA472E7}" dt="2025-02-20T10:21:08.255" v="77" actId="1076"/>
      <pc:docMkLst>
        <pc:docMk/>
      </pc:docMkLst>
      <pc:sldChg chg="addSp delSp modSp">
        <pc:chgData name="Louis Van der Niet" userId="S::l.vanderniet@gov.je::259fe4d2-62f7-4e03-af63-25af193a96c4" providerId="AD" clId="Web-{DD3714B7-41FF-B60D-E718-85A24EA472E7}" dt="2025-02-20T10:21:08.255" v="7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D3714B7-41FF-B60D-E718-85A24EA472E7}" dt="2025-02-20T10:14:02.86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4:16.003" v="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5:20.303" v="2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9:03.078" v="7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8:39.920" v="60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8:19.279" v="55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DD3714B7-41FF-B60D-E718-85A24EA472E7}" dt="2025-02-20T10:18:52.312" v="6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14A7BF5C-9CF9-148D-7AE8-A4D6B94216EC}"/>
    <pc:docChg chg="modSld">
      <pc:chgData name="Louis Van der Niet" userId="S::l.vanderniet@gov.je::259fe4d2-62f7-4e03-af63-25af193a96c4" providerId="AD" clId="Web-{14A7BF5C-9CF9-148D-7AE8-A4D6B94216EC}" dt="2025-02-26T14:38:44.719" v="37" actId="1076"/>
      <pc:docMkLst>
        <pc:docMk/>
      </pc:docMkLst>
      <pc:sldChg chg="addSp delSp modSp">
        <pc:chgData name="Louis Van der Niet" userId="S::l.vanderniet@gov.je::259fe4d2-62f7-4e03-af63-25af193a96c4" providerId="AD" clId="Web-{14A7BF5C-9CF9-148D-7AE8-A4D6B94216EC}" dt="2025-02-26T14:38:44.719" v="3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4A7BF5C-9CF9-148D-7AE8-A4D6B94216EC}" dt="2025-02-26T14:35:53.043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4A7BF5C-9CF9-148D-7AE8-A4D6B94216EC}" dt="2025-02-26T14:36:14.746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4A7BF5C-9CF9-148D-7AE8-A4D6B94216EC}" dt="2025-02-26T14:37:05.982" v="2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14A7BF5C-9CF9-148D-7AE8-A4D6B94216EC}" dt="2025-02-26T14:38:00.671" v="3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4A7BF5C-9CF9-148D-7AE8-A4D6B94216EC}" dt="2025-02-26T14:37:20.154" v="2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4A7BF5C-9CF9-148D-7AE8-A4D6B94216EC}" dt="2025-02-26T14:36:51.810" v="19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44BA5BDA-F5EC-4A9D-A7AB-369734DB86FE}"/>
    <pc:docChg chg="modSld">
      <pc:chgData name="Louis Van der Niet" userId="S::l.vanderniet@gov.je::259fe4d2-62f7-4e03-af63-25af193a96c4" providerId="AD" clId="Web-{44BA5BDA-F5EC-4A9D-A7AB-369734DB86FE}" dt="2025-02-25T11:11:59.572" v="69" actId="1076"/>
      <pc:docMkLst>
        <pc:docMk/>
      </pc:docMkLst>
      <pc:sldChg chg="addSp delSp modSp">
        <pc:chgData name="Louis Van der Niet" userId="S::l.vanderniet@gov.je::259fe4d2-62f7-4e03-af63-25af193a96c4" providerId="AD" clId="Web-{44BA5BDA-F5EC-4A9D-A7AB-369734DB86FE}" dt="2025-02-25T11:11:59.572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4BA5BDA-F5EC-4A9D-A7AB-369734DB86FE}" dt="2025-02-25T11:07:26.674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08:26.723" v="1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0:34.945" v="5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1:57.041" v="6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08:34.551" v="1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0:31.211" v="50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4BA5BDA-F5EC-4A9D-A7AB-369734DB86FE}" dt="2025-02-25T11:10:38.664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6EE8A2F0-E483-F143-86A0-56909E0F2D75}"/>
    <pc:docChg chg="modSld">
      <pc:chgData name="Louis Van der Niet" userId="S::l.vanderniet@gov.je::259fe4d2-62f7-4e03-af63-25af193a96c4" providerId="AD" clId="Web-{6EE8A2F0-E483-F143-86A0-56909E0F2D75}" dt="2025-02-25T13:58:25.288" v="39" actId="20577"/>
      <pc:docMkLst>
        <pc:docMk/>
      </pc:docMkLst>
      <pc:sldChg chg="addSp delSp modSp">
        <pc:chgData name="Louis Van der Niet" userId="S::l.vanderniet@gov.je::259fe4d2-62f7-4e03-af63-25af193a96c4" providerId="AD" clId="Web-{6EE8A2F0-E483-F143-86A0-56909E0F2D75}" dt="2025-02-25T13:58:25.288" v="3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EE8A2F0-E483-F143-86A0-56909E0F2D75}" dt="2025-02-25T13:54:08.48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4:43.075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14.751" v="2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8:25.288" v="3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20.408" v="2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05.094" v="20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EE8A2F0-E483-F143-86A0-56909E0F2D75}" dt="2025-02-25T13:56:21.454" v="2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9C3CD965-62D4-EFAB-B632-1FC5270AA9FC}"/>
    <pc:docChg chg="modSld">
      <pc:chgData name="Louis Van der Niet" userId="S::l.vanderniet@gov.je::259fe4d2-62f7-4e03-af63-25af193a96c4" providerId="AD" clId="Web-{9C3CD965-62D4-EFAB-B632-1FC5270AA9FC}" dt="2025-02-17T12:34:07.649" v="34" actId="20577"/>
      <pc:docMkLst>
        <pc:docMk/>
      </pc:docMkLst>
      <pc:sldChg chg="addSp delSp modSp">
        <pc:chgData name="Louis Van der Niet" userId="S::l.vanderniet@gov.je::259fe4d2-62f7-4e03-af63-25af193a96c4" providerId="AD" clId="Web-{9C3CD965-62D4-EFAB-B632-1FC5270AA9FC}" dt="2025-02-17T12:34:07.649" v="3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C3CD965-62D4-EFAB-B632-1FC5270AA9FC}" dt="2025-02-17T12:29:20.063" v="1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29:53.330" v="2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2:08.646" v="3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4:07.649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1:53.146" v="28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1:13.301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Molly Gladwin" userId="280a0d3b-a11f-4799-8f4a-29ba461cd571" providerId="ADAL" clId="{5BC64A39-9F1A-47C0-8FBB-905E6C987D46}"/>
    <pc:docChg chg="undo redo custSel delSld modSld">
      <pc:chgData name="Molly Gladwin" userId="280a0d3b-a11f-4799-8f4a-29ba461cd571" providerId="ADAL" clId="{5BC64A39-9F1A-47C0-8FBB-905E6C987D46}" dt="2023-10-17T15:59:06.143" v="829" actId="3626"/>
      <pc:docMkLst>
        <pc:docMk/>
      </pc:docMkLst>
      <pc:sldChg chg="del">
        <pc:chgData name="Molly Gladwin" userId="280a0d3b-a11f-4799-8f4a-29ba461cd571" providerId="ADAL" clId="{5BC64A39-9F1A-47C0-8FBB-905E6C987D46}" dt="2023-10-17T15:20:40.251" v="3" actId="47"/>
        <pc:sldMkLst>
          <pc:docMk/>
          <pc:sldMk cId="1163742614" sldId="256"/>
        </pc:sldMkLst>
      </pc:sldChg>
      <pc:sldChg chg="addSp delSp modSp mod">
        <pc:chgData name="Molly Gladwin" userId="280a0d3b-a11f-4799-8f4a-29ba461cd571" providerId="ADAL" clId="{5BC64A39-9F1A-47C0-8FBB-905E6C987D46}" dt="2023-10-17T15:59:06.143" v="829" actId="3626"/>
        <pc:sldMkLst>
          <pc:docMk/>
          <pc:sldMk cId="636430937" sldId="257"/>
        </pc:sldMkLst>
      </pc:sldChg>
      <pc:sldChg chg="del">
        <pc:chgData name="Molly Gladwin" userId="280a0d3b-a11f-4799-8f4a-29ba461cd571" providerId="ADAL" clId="{5BC64A39-9F1A-47C0-8FBB-905E6C987D46}" dt="2023-10-17T15:20:40.388" v="4" actId="47"/>
        <pc:sldMkLst>
          <pc:docMk/>
          <pc:sldMk cId="75565810" sldId="258"/>
        </pc:sldMkLst>
      </pc:sldChg>
      <pc:sldChg chg="del">
        <pc:chgData name="Molly Gladwin" userId="280a0d3b-a11f-4799-8f4a-29ba461cd571" providerId="ADAL" clId="{5BC64A39-9F1A-47C0-8FBB-905E6C987D46}" dt="2023-10-17T15:20:40.554" v="5" actId="47"/>
        <pc:sldMkLst>
          <pc:docMk/>
          <pc:sldMk cId="2810546944" sldId="260"/>
        </pc:sldMkLst>
      </pc:sldChg>
      <pc:sldChg chg="del">
        <pc:chgData name="Molly Gladwin" userId="280a0d3b-a11f-4799-8f4a-29ba461cd571" providerId="ADAL" clId="{5BC64A39-9F1A-47C0-8FBB-905E6C987D46}" dt="2023-10-17T15:20:40.045" v="2" actId="47"/>
        <pc:sldMkLst>
          <pc:docMk/>
          <pc:sldMk cId="4268043980" sldId="262"/>
        </pc:sldMkLst>
      </pc:sldChg>
      <pc:sldChg chg="del">
        <pc:chgData name="Molly Gladwin" userId="280a0d3b-a11f-4799-8f4a-29ba461cd571" providerId="ADAL" clId="{5BC64A39-9F1A-47C0-8FBB-905E6C987D46}" dt="2023-10-17T15:20:39.680" v="0" actId="47"/>
        <pc:sldMkLst>
          <pc:docMk/>
          <pc:sldMk cId="3442496493" sldId="263"/>
        </pc:sldMkLst>
      </pc:sldChg>
      <pc:sldChg chg="del">
        <pc:chgData name="Molly Gladwin" userId="280a0d3b-a11f-4799-8f4a-29ba461cd571" providerId="ADAL" clId="{5BC64A39-9F1A-47C0-8FBB-905E6C987D46}" dt="2023-10-17T15:20:40.709" v="6" actId="47"/>
        <pc:sldMkLst>
          <pc:docMk/>
          <pc:sldMk cId="2148260362" sldId="264"/>
        </pc:sldMkLst>
      </pc:sldChg>
      <pc:sldChg chg="del">
        <pc:chgData name="Molly Gladwin" userId="280a0d3b-a11f-4799-8f4a-29ba461cd571" providerId="ADAL" clId="{5BC64A39-9F1A-47C0-8FBB-905E6C987D46}" dt="2023-10-17T15:20:39.925" v="1" actId="47"/>
        <pc:sldMkLst>
          <pc:docMk/>
          <pc:sldMk cId="591804210" sldId="266"/>
        </pc:sldMkLst>
      </pc:sldChg>
      <pc:sldChg chg="del">
        <pc:chgData name="Molly Gladwin" userId="280a0d3b-a11f-4799-8f4a-29ba461cd571" providerId="ADAL" clId="{5BC64A39-9F1A-47C0-8FBB-905E6C987D46}" dt="2023-10-17T15:20:40.886" v="7" actId="47"/>
        <pc:sldMkLst>
          <pc:docMk/>
          <pc:sldMk cId="3120123913" sldId="267"/>
        </pc:sldMkLst>
      </pc:sldChg>
      <pc:sldChg chg="del">
        <pc:chgData name="Molly Gladwin" userId="280a0d3b-a11f-4799-8f4a-29ba461cd571" providerId="ADAL" clId="{5BC64A39-9F1A-47C0-8FBB-905E6C987D46}" dt="2023-10-17T15:20:41.069" v="8" actId="47"/>
        <pc:sldMkLst>
          <pc:docMk/>
          <pc:sldMk cId="539418771" sldId="268"/>
        </pc:sldMkLst>
      </pc:sldChg>
    </pc:docChg>
  </pc:docChgLst>
  <pc:docChgLst>
    <pc:chgData name="Louis Van der Niet" userId="S::l.vanderniet@gov.je::259fe4d2-62f7-4e03-af63-25af193a96c4" providerId="AD" clId="Web-{358EC082-9B47-E35B-CB72-682820472B5D}"/>
    <pc:docChg chg="modSld">
      <pc:chgData name="Louis Van der Niet" userId="S::l.vanderniet@gov.je::259fe4d2-62f7-4e03-af63-25af193a96c4" providerId="AD" clId="Web-{358EC082-9B47-E35B-CB72-682820472B5D}" dt="2025-02-26T13:37:43.238" v="49" actId="1076"/>
      <pc:docMkLst>
        <pc:docMk/>
      </pc:docMkLst>
      <pc:sldChg chg="addSp delSp modSp">
        <pc:chgData name="Louis Van der Niet" userId="S::l.vanderniet@gov.je::259fe4d2-62f7-4e03-af63-25af193a96c4" providerId="AD" clId="Web-{358EC082-9B47-E35B-CB72-682820472B5D}" dt="2025-02-26T13:37:43.238" v="4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358EC082-9B47-E35B-CB72-682820472B5D}" dt="2025-02-26T13:33:32.200" v="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3:53.216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59.876" v="40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46.938" v="3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55.766" v="39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6:09.688" v="42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358EC082-9B47-E35B-CB72-682820472B5D}" dt="2025-02-26T13:36:18.392" v="44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Jenny O'Brien" userId="S::j.obrien2@gov.je::2744d16e-88d0-46b6-b6f9-4163ec1b5907" providerId="AD" clId="Web-{909B322B-75FB-4242-BCAB-2C6E844005BB}"/>
    <pc:docChg chg="modSld">
      <pc:chgData name="Jenny O'Brien" userId="S::j.obrien2@gov.je::2744d16e-88d0-46b6-b6f9-4163ec1b5907" providerId="AD" clId="Web-{909B322B-75FB-4242-BCAB-2C6E844005BB}" dt="2024-12-17T16:18:23.553" v="1"/>
      <pc:docMkLst>
        <pc:docMk/>
      </pc:docMkLst>
      <pc:sldChg chg="modSp">
        <pc:chgData name="Jenny O'Brien" userId="S::j.obrien2@gov.je::2744d16e-88d0-46b6-b6f9-4163ec1b5907" providerId="AD" clId="Web-{909B322B-75FB-4242-BCAB-2C6E844005BB}" dt="2024-12-17T16:18:23.553" v="1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AA478D66-2715-855B-ED0E-F74052DDAAF0}"/>
    <pc:docChg chg="modSld">
      <pc:chgData name="Louis Van der Niet" userId="S::l.vanderniet@gov.je::259fe4d2-62f7-4e03-af63-25af193a96c4" providerId="AD" clId="Web-{AA478D66-2715-855B-ED0E-F74052DDAAF0}" dt="2025-02-26T14:04:57.797" v="49" actId="20577"/>
      <pc:docMkLst>
        <pc:docMk/>
      </pc:docMkLst>
      <pc:sldChg chg="addSp delSp modSp">
        <pc:chgData name="Louis Van der Niet" userId="S::l.vanderniet@gov.je::259fe4d2-62f7-4e03-af63-25af193a96c4" providerId="AD" clId="Web-{AA478D66-2715-855B-ED0E-F74052DDAAF0}" dt="2025-02-26T14:04:57.797" v="4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A478D66-2715-855B-ED0E-F74052DDAAF0}" dt="2025-02-26T14:00:44.798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1:04.424" v="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2:03.880" v="2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3:41.793" v="29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4:57.797" v="4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1:58.505" v="19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AA478D66-2715-855B-ED0E-F74052DDAAF0}" dt="2025-02-26T14:03:44.183" v="30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E2E62A51-B3F9-C062-71BD-554515FDDD2E}"/>
    <pc:docChg chg="modSld">
      <pc:chgData name="Louis Van der Niet" userId="S::l.vanderniet@gov.je::259fe4d2-62f7-4e03-af63-25af193a96c4" providerId="AD" clId="Web-{E2E62A51-B3F9-C062-71BD-554515FDDD2E}" dt="2025-02-19T13:02:10.293" v="67" actId="20577"/>
      <pc:docMkLst>
        <pc:docMk/>
      </pc:docMkLst>
      <pc:sldChg chg="addSp delSp modSp">
        <pc:chgData name="Louis Van der Niet" userId="S::l.vanderniet@gov.je::259fe4d2-62f7-4e03-af63-25af193a96c4" providerId="AD" clId="Web-{E2E62A51-B3F9-C062-71BD-554515FDDD2E}" dt="2025-02-19T13:02:10.293" v="67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E2E62A51-B3F9-C062-71BD-554515FDDD2E}" dt="2025-02-19T12:54:53.220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5:12.815" v="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E2E62A51-B3F9-C062-71BD-554515FDDD2E}" dt="2025-02-19T13:02:10.293" v="6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8:25.842" v="40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E2E62A51-B3F9-C062-71BD-554515FDDD2E}" dt="2025-02-19T13:00:40.366" v="53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8:50.297" v="47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E2E62A51-B3F9-C062-71BD-554515FDDD2E}" dt="2025-02-19T13:00:23.615" v="49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0FFD1-7363-EF4E-A708-9CA53BEBD2E0}" type="datetimeFigureOut">
              <a:rPr lang="en-JE" smtClean="0"/>
              <a:t>04/23/2025</a:t>
            </a:fld>
            <a:endParaRPr lang="en-J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C3D38-31F3-024B-80F2-6FB5E0A90295}" type="slidenum">
              <a:rPr lang="en-JE" smtClean="0"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4030740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F2787-2A75-2FFE-660A-ACAC72DA4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D5D9AC-095B-FAC5-8128-2F4F58CA28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56118D-4977-8D78-5CA6-2A4330E4C5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F66996-E13A-D454-AC81-C7B082FC95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1C3D38-31F3-024B-80F2-6FB5E0A90295}" type="slidenum">
              <a:rPr lang="en-JE" smtClean="0"/>
              <a:t>1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155713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D7A24-1CCD-A306-5DB8-3299970F06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F40FF7-D8F1-4E10-77D2-E252C5040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Bierstadt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D6DA3-0DD9-0089-1FF5-F7AF876E0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3DA4F-316B-FE3C-707F-79418BAFD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CAE61-3E0D-DF28-2C78-614ED02FB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318400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906C4-22BF-A2A2-8774-33FEB5995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307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22DE2-708F-FBF1-07EE-78C4E8FC2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E2101-7AD8-BE76-B11F-C367346EE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A213E-AD08-94EE-CBD2-2057A8FCE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90107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D9C002-8C18-67A2-9F50-231C5867F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5FFE9B-C9F3-D773-2D99-395844628E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35308"/>
            <a:ext cx="7734300" cy="5811838"/>
          </a:xfrm>
        </p:spPr>
        <p:txBody>
          <a:bodyPr vert="eaVert"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5CF8A-1449-6534-D151-23C0236D8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F65A0-D3C7-EC22-A817-C7A11169E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E3B23-FEE5-46D1-D2A7-4B9DD11ED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541185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302C2-5C79-3FAB-AFE6-336A65B79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5489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CCF92-09E9-980E-D562-358CA2C46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5807"/>
            <a:ext cx="10515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FA009-2AFF-A179-9913-446C2BCA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86167"/>
            <a:ext cx="2743200" cy="365125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76950-E9D7-BBF0-5C8B-4E54ACE59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338F5-5B5D-DD84-2CF6-7BC7C7805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86653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38297-C6B5-4FA0-EDF1-FC98CA6DC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DF5A8F-8EBE-53E0-07B4-23FB5C9369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A812C-D9AF-98F2-B4C3-89567A39B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1FD73-5E7F-7276-A259-B915061A4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575D4-B909-641F-8A76-66FCEE78A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919228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85BD9-7A01-8077-1B05-CB6877FC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DF7EC4-B9FB-C609-6AEE-BBB1167216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697403-AC08-B9F0-4999-FB621096A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263A3D-3EFB-6756-173C-F775AA1C4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079192-08A7-8411-F876-B91BB3064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FE8E2EB-0E29-2537-FD13-8042CC54E224}"/>
              </a:ext>
            </a:extLst>
          </p:cNvPr>
          <p:cNvSpPr txBox="1">
            <a:spLocks/>
          </p:cNvSpPr>
          <p:nvPr userDrawn="1"/>
        </p:nvSpPr>
        <p:spPr>
          <a:xfrm>
            <a:off x="838200" y="3353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Bierstadt" panose="020B0004020202020204" pitchFamily="34" charset="0"/>
              </a:rPr>
              <a:t>Click to edit Master title style</a:t>
            </a:r>
            <a:endParaRPr lang="en-JE" dirty="0">
              <a:latin typeface="Bierstadt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50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B390CA-8BA3-15F3-AD23-4BC449108E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F0531A-7A41-9200-9917-A9AF6EEFC1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J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849679-4830-2E04-1147-B0A8B30329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E050ED-7AC9-B847-DF91-5B974702AB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247E09-AFDB-BC83-E477-B1BA475C9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A876EE-593C-14ED-AAA6-03BBF6567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E6A464-90C3-8144-305A-85433F0B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36A5B16-1B4F-32FF-9F82-2B7A707E2227}"/>
              </a:ext>
            </a:extLst>
          </p:cNvPr>
          <p:cNvSpPr txBox="1">
            <a:spLocks/>
          </p:cNvSpPr>
          <p:nvPr userDrawn="1"/>
        </p:nvSpPr>
        <p:spPr>
          <a:xfrm>
            <a:off x="839788" y="3353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</p:spTree>
    <p:extLst>
      <p:ext uri="{BB962C8B-B14F-4D97-AF65-F5344CB8AC3E}">
        <p14:creationId xmlns:p14="http://schemas.microsoft.com/office/powerpoint/2010/main" val="346320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4033C-B09C-D9C5-C185-C67C02DEF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308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40FDA0-2DDF-E886-E2CD-15D33C1E67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86168"/>
            <a:ext cx="2743200" cy="365125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06CC51-196D-BECE-8928-A35D63D33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CE4B44-3630-6542-8FB1-14E5D4078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507358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2B469A-6761-446B-5F22-A163BD620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705EBC-FB85-C344-5C51-236BC7C19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AC838F-1D41-3B31-E217-E817B16DF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82054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1A507-D7AE-1B15-0EE8-D99A181C5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7383"/>
            <a:ext cx="3932237" cy="1600200"/>
          </a:xfrm>
        </p:spPr>
        <p:txBody>
          <a:bodyPr anchor="b"/>
          <a:lstStyle>
            <a:lvl1pPr>
              <a:defRPr sz="32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7EC34-4916-0F0D-0EA7-60DC334DE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Bierstadt" panose="020B0004020202020204" pitchFamily="34" charset="0"/>
              </a:defRPr>
            </a:lvl1pPr>
            <a:lvl2pPr>
              <a:defRPr sz="2800">
                <a:latin typeface="Bierstadt" panose="020B0004020202020204" pitchFamily="34" charset="0"/>
              </a:defRPr>
            </a:lvl2pPr>
            <a:lvl3pPr>
              <a:defRPr sz="2400">
                <a:latin typeface="Bierstadt" panose="020B0004020202020204" pitchFamily="34" charset="0"/>
              </a:defRPr>
            </a:lvl3pPr>
            <a:lvl4pPr>
              <a:defRPr sz="2000">
                <a:latin typeface="Bierstadt" panose="020B0004020202020204" pitchFamily="34" charset="0"/>
              </a:defRPr>
            </a:lvl4pPr>
            <a:lvl5pPr>
              <a:defRPr sz="2000">
                <a:latin typeface="Bierstadt" panose="020B00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C97047-73A0-FC2E-0B42-BD51FA619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Bierstadt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846A93-B6E5-B14E-0CD6-E0A1E1A60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5470AA-9878-2FA4-A2D1-A1960B104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7B652F-43AB-A91E-0395-5219621A3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55996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C087D-CDEA-944F-F8EE-F20128AAF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7383"/>
            <a:ext cx="3932237" cy="1600200"/>
          </a:xfrm>
        </p:spPr>
        <p:txBody>
          <a:bodyPr anchor="b"/>
          <a:lstStyle>
            <a:lvl1pPr>
              <a:defRPr sz="32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1E3A13-709A-13DC-3EC0-DB7F4DB113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Bierstadt" panose="020B00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J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1AA26C-43CE-0B4D-312B-95756D8735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Bierstadt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942A89-A241-38FE-5F2B-75E10557A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D42085-C21A-ACEA-2AC3-CA4A8D44F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5D8EF2-AF9A-6851-3D27-3E569E4AE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44879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9F9605-A611-6AEE-5852-38B359126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AB72B-CC8A-21E7-3D91-FB969460F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553CCC-3B00-C9D3-9775-7B1E413BAE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5BEF3-40B7-10B9-21DA-31AF1256DE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BB339-30B3-A12B-3C9C-584719062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55002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ierstadt" panose="020B00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hyperlink" Target="https://statesassembly.je/members/barbaraward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hyperlink" Target="https://discoverywall.nz/album/1249/8664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8BAD8-97A7-E34B-B4BB-69A6C836D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ECA3E980-445C-5E85-8AA9-E381D6C7220E}"/>
              </a:ext>
            </a:extLst>
          </p:cNvPr>
          <p:cNvSpPr txBox="1"/>
          <p:nvPr/>
        </p:nvSpPr>
        <p:spPr>
          <a:xfrm>
            <a:off x="356917" y="426346"/>
            <a:ext cx="4438716" cy="36024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63500" dist="38100" dir="2700000">
              <a:srgbClr val="FEFFFF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24447E-436B-6E6E-5440-22D583C29385}"/>
              </a:ext>
            </a:extLst>
          </p:cNvPr>
          <p:cNvSpPr txBox="1"/>
          <p:nvPr/>
        </p:nvSpPr>
        <p:spPr>
          <a:xfrm>
            <a:off x="46295" y="426057"/>
            <a:ext cx="5059962" cy="97872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Member of the Day: </a:t>
            </a:r>
            <a:endParaRPr lang="en-US" dirty="0">
              <a:latin typeface="Bierstad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  <a:hlinkClick r:id="rId3"/>
              </a:rPr>
              <a:t>Barbara Ward</a:t>
            </a:r>
            <a:endParaRPr lang="en-GB" dirty="0">
              <a:latin typeface="Bierstad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 panose="020B0004020202020204" pitchFamily="34" charset="0"/>
              <a:ea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A39637-F7D8-0B12-C563-65B2415A5E56}"/>
              </a:ext>
            </a:extLst>
          </p:cNvPr>
          <p:cNvSpPr txBox="1"/>
          <p:nvPr/>
        </p:nvSpPr>
        <p:spPr>
          <a:xfrm>
            <a:off x="365617" y="3079495"/>
            <a:ext cx="4410088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St. Clement Constituency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First</a:t>
            </a:r>
            <a:r>
              <a:rPr lang="en-GB" dirty="0">
                <a:solidFill>
                  <a:srgbClr val="A11925"/>
                </a:solidFill>
                <a:latin typeface="Bierstadt"/>
              </a:rPr>
              <a:t> Elected: 2022</a:t>
            </a:r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5D8008-BFD0-1F60-C6AA-776FDEAF1069}"/>
              </a:ext>
            </a:extLst>
          </p:cNvPr>
          <p:cNvSpPr txBox="1"/>
          <p:nvPr/>
        </p:nvSpPr>
        <p:spPr>
          <a:xfrm>
            <a:off x="4920099" y="4246795"/>
            <a:ext cx="4214801" cy="1477328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Debate of the Day: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Should Jersey’s coast and green spaces be left to be enjoyed in their natural state or should more public parks, playgrounds and facilities be added? </a:t>
            </a:r>
            <a:endParaRPr lang="en-GB" dirty="0">
              <a:latin typeface="Bierstadt"/>
              <a:ea typeface="+mn-lt"/>
              <a:cs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C0187C-3EC9-57A8-8457-343474BCF277}"/>
              </a:ext>
            </a:extLst>
          </p:cNvPr>
          <p:cNvSpPr txBox="1"/>
          <p:nvPr/>
        </p:nvSpPr>
        <p:spPr>
          <a:xfrm>
            <a:off x="4943378" y="426057"/>
            <a:ext cx="4027435" cy="36933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Statistic of the Day: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In a 2021, a survey of students in England revealed the most desired change in schools was the content of the national curriculum (53%) with smaller class sizes in second (</a:t>
            </a:r>
            <a:r>
              <a:rPr lang="en-GB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52%). </a:t>
            </a:r>
            <a:endParaRPr lang="en-GB" dirty="0"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BC1D5B-F1CA-05D2-9696-EC93A4289529}"/>
              </a:ext>
            </a:extLst>
          </p:cNvPr>
          <p:cNvSpPr txBox="1"/>
          <p:nvPr/>
        </p:nvSpPr>
        <p:spPr>
          <a:xfrm>
            <a:off x="350942" y="4246795"/>
            <a:ext cx="4424763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Word of the Day:</a:t>
            </a:r>
          </a:p>
          <a:p>
            <a:r>
              <a:rPr lang="en-GB" b="1" dirty="0" err="1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Excusé</a:t>
            </a:r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 – French for ‘excused’. If a States Member misses a meeting because they have an important appointment, they can be marked down as excused.</a:t>
            </a:r>
            <a:endParaRPr lang="en-GB" dirty="0">
              <a:latin typeface="Bierstadt"/>
              <a:ea typeface="+mn-lt"/>
              <a:cs typeface="+mn-lt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3118964-6DE7-4C50-0FA8-858A5E5D86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540" t="10310" r="3920" b="7156"/>
          <a:stretch/>
        </p:blipFill>
        <p:spPr>
          <a:xfrm>
            <a:off x="9194237" y="3741170"/>
            <a:ext cx="2872425" cy="1982953"/>
          </a:xfrm>
          <a:prstGeom prst="rect">
            <a:avLst/>
          </a:prstGeom>
        </p:spPr>
      </p:pic>
      <p:pic>
        <p:nvPicPr>
          <p:cNvPr id="8" name="Picture 7" descr="A black background with white letters&#10;&#10;Description automatically generated">
            <a:extLst>
              <a:ext uri="{FF2B5EF4-FFF2-40B4-BE49-F238E27FC236}">
                <a16:creationId xmlns:a16="http://schemas.microsoft.com/office/drawing/2014/main" id="{7ED564CA-0C2B-EC7E-3A1B-56DE91B213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1584" y="5860708"/>
            <a:ext cx="3888597" cy="5109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54DD6E-0819-F369-809C-99862196045E}"/>
              </a:ext>
            </a:extLst>
          </p:cNvPr>
          <p:cNvSpPr txBox="1"/>
          <p:nvPr/>
        </p:nvSpPr>
        <p:spPr>
          <a:xfrm>
            <a:off x="9049996" y="426057"/>
            <a:ext cx="3016666" cy="32624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Maths Problem of the Day:</a:t>
            </a:r>
          </a:p>
          <a:p>
            <a:pPr algn="ctr"/>
            <a:endParaRPr lang="en-GB" sz="800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Out of 10.8 million students in England, how many thought that class sizes in secondary schools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should change?</a:t>
            </a: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latin typeface="Bierstadt"/>
              <a:ea typeface="+mn-lt"/>
              <a:cs typeface="+mn-lt"/>
            </a:endParaRPr>
          </a:p>
        </p:txBody>
      </p:sp>
      <p:pic>
        <p:nvPicPr>
          <p:cNvPr id="6" name="Picture 5" descr="Barbara Ward">
            <a:extLst>
              <a:ext uri="{FF2B5EF4-FFF2-40B4-BE49-F238E27FC236}">
                <a16:creationId xmlns:a16="http://schemas.microsoft.com/office/drawing/2014/main" id="{5AA2ED56-0C43-B7AD-2461-EE32A5432C6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9178" r="19178" b="-2880"/>
          <a:stretch/>
        </p:blipFill>
        <p:spPr>
          <a:xfrm>
            <a:off x="1547870" y="1100769"/>
            <a:ext cx="2064536" cy="2297065"/>
          </a:xfrm>
          <a:prstGeom prst="rect">
            <a:avLst/>
          </a:prstGeom>
        </p:spPr>
      </p:pic>
      <p:pic>
        <p:nvPicPr>
          <p:cNvPr id="9" name="Picture 8" descr="A group of children sitting at desks in a classroom&#10;&#10;AI-generated content may be incorrect.">
            <a:extLst>
              <a:ext uri="{FF2B5EF4-FFF2-40B4-BE49-F238E27FC236}">
                <a16:creationId xmlns:a16="http://schemas.microsoft.com/office/drawing/2014/main" id="{D95767AE-DC5D-A1A5-F37B-8533CA5C9E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62577" y="2306899"/>
            <a:ext cx="1982494" cy="1299426"/>
          </a:xfrm>
          <a:prstGeom prst="rect">
            <a:avLst/>
          </a:prstGeom>
        </p:spPr>
      </p:pic>
      <p:pic>
        <p:nvPicPr>
          <p:cNvPr id="11" name="Picture 10" descr="A group of children sitting on the floor in a room&#10;&#10;AI-generated content may be incorrect.">
            <a:extLst>
              <a:ext uri="{FF2B5EF4-FFF2-40B4-BE49-F238E27FC236}">
                <a16:creationId xmlns:a16="http://schemas.microsoft.com/office/drawing/2014/main" id="{143C472E-2FA2-060A-1BD2-AE58596118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5559643" y="2192235"/>
            <a:ext cx="2770901" cy="184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931395"/>
      </p:ext>
    </p:extLst>
  </p:cSld>
  <p:clrMapOvr>
    <a:masterClrMapping/>
  </p:clrMapOvr>
</p:sld>
</file>

<file path=ppt/theme/theme1.xml><?xml version="1.0" encoding="utf-8"?>
<a:theme xmlns:a="http://schemas.openxmlformats.org/drawingml/2006/main" name="States Assembly">
  <a:themeElements>
    <a:clrScheme name="States Assembl">
      <a:dk1>
        <a:srgbClr val="FEFFFF"/>
      </a:dk1>
      <a:lt1>
        <a:srgbClr val="A11925"/>
      </a:lt1>
      <a:dk2>
        <a:srgbClr val="FEFFFF"/>
      </a:dk2>
      <a:lt2>
        <a:srgbClr val="A21926"/>
      </a:lt2>
      <a:accent1>
        <a:srgbClr val="1D1D1B"/>
      </a:accent1>
      <a:accent2>
        <a:srgbClr val="D95BD0"/>
      </a:accent2>
      <a:accent3>
        <a:srgbClr val="03A659"/>
      </a:accent3>
      <a:accent4>
        <a:srgbClr val="F27507"/>
      </a:accent4>
      <a:accent5>
        <a:srgbClr val="F2CC0C"/>
      </a:accent5>
      <a:accent6>
        <a:srgbClr val="0582F1"/>
      </a:accent6>
      <a:hlink>
        <a:srgbClr val="0582F1"/>
      </a:hlink>
      <a:folHlink>
        <a:srgbClr val="F2750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tes Assembly template" id="{1C308160-E584-1E42-8ECA-4D3181748DE9}" vid="{41E702FB-0FBA-A243-A11C-3FEA966508F9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E043CC2AFE074EA5A89B8FD9A7F5C1" ma:contentTypeVersion="19" ma:contentTypeDescription="Create a new document." ma:contentTypeScope="" ma:versionID="6344616214eb3c8add25bfc6042991b9">
  <xsd:schema xmlns:xsd="http://www.w3.org/2001/XMLSchema" xmlns:xs="http://www.w3.org/2001/XMLSchema" xmlns:p="http://schemas.microsoft.com/office/2006/metadata/properties" xmlns:ns2="6b6bded8-5071-49cd-8a9a-191089183ab1" xmlns:ns3="61a744c4-205d-4407-bfab-95db8798da8f" xmlns:ns4="51fde2af-a69d-4252-b1a1-a378bcdad737" targetNamespace="http://schemas.microsoft.com/office/2006/metadata/properties" ma:root="true" ma:fieldsID="37a2757bb92daba6c01fd55b44199587" ns2:_="" ns3:_="" ns4:_="">
    <xsd:import namespace="6b6bded8-5071-49cd-8a9a-191089183ab1"/>
    <xsd:import namespace="61a744c4-205d-4407-bfab-95db8798da8f"/>
    <xsd:import namespace="51fde2af-a69d-4252-b1a1-a378bcdad7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6bded8-5071-49cd-8a9a-191089183a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d51de4b-dbbc-4cb2-a294-3983c1b8930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a744c4-205d-4407-bfab-95db8798da8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fde2af-a69d-4252-b1a1-a378bcdad737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7bbcde0-515b-4a05-8877-2d0bf46eb33a}" ma:internalName="TaxCatchAll" ma:showField="CatchAllData" ma:web="61a744c4-205d-4407-bfab-95db8798da8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1fde2af-a69d-4252-b1a1-a378bcdad737" xsi:nil="true"/>
    <lcf76f155ced4ddcb4097134ff3c332f xmlns="6b6bded8-5071-49cd-8a9a-191089183ab1">
      <Terms xmlns="http://schemas.microsoft.com/office/infopath/2007/PartnerControls"/>
    </lcf76f155ced4ddcb4097134ff3c332f>
    <SharedWithUsers xmlns="61a744c4-205d-4407-bfab-95db8798da8f">
      <UserInfo>
        <DisplayName>Hayley Lockhart</DisplayName>
        <AccountId>127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099E39-D4A8-4013-A0DD-FC02A36EFE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6bded8-5071-49cd-8a9a-191089183ab1"/>
    <ds:schemaRef ds:uri="61a744c4-205d-4407-bfab-95db8798da8f"/>
    <ds:schemaRef ds:uri="51fde2af-a69d-4252-b1a1-a378bcdad7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5FB0AD2-CD56-4763-971A-6045B1529C50}">
  <ds:schemaRefs>
    <ds:schemaRef ds:uri="http://schemas.microsoft.com/office/2006/documentManagement/types"/>
    <ds:schemaRef ds:uri="51fde2af-a69d-4252-b1a1-a378bcdad737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61a744c4-205d-4407-bfab-95db8798da8f"/>
    <ds:schemaRef ds:uri="6b6bded8-5071-49cd-8a9a-191089183ab1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9694FC9-FCB4-4B9E-93B3-D8B209282A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</TotalTime>
  <Words>149</Words>
  <Application>Microsoft Office PowerPoint</Application>
  <PresentationFormat>Widescreen</PresentationFormat>
  <Paragraphs>55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Bierstadt</vt:lpstr>
      <vt:lpstr>Calibri</vt:lpstr>
      <vt:lpstr>States Assembly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Le Gallais</dc:creator>
  <cp:lastModifiedBy>Heidi Whitehead</cp:lastModifiedBy>
  <cp:revision>1158</cp:revision>
  <dcterms:created xsi:type="dcterms:W3CDTF">2023-01-25T12:45:03Z</dcterms:created>
  <dcterms:modified xsi:type="dcterms:W3CDTF">2025-04-23T19:28:11Z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0x01010007E043CC2AFE074EA5A89B8FD9A7F5C1</vt:lpwstr>
  </property>
  <property fmtid="{D5CDD505-2E9C-101B-9397-08002B2CF9AE}" pid="3" name="MediaServiceImageTags">
    <vt:lpwstr/>
  </property>
</Properties>
</file>