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4692D7-56B0-4D67-80F6-E03F7C295900}" v="1" dt="2025-04-16T12:38:30.5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75" d="100"/>
          <a:sy n="75" d="100"/>
        </p:scale>
        <p:origin x="34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1F6DD3DE-1FB4-D9A4-9240-7136445FF09A}"/>
    <pc:docChg chg="modSld">
      <pc:chgData name="Louis Van der Niet" userId="S::l.vanderniet@gov.je::259fe4d2-62f7-4e03-af63-25af193a96c4" providerId="AD" clId="Web-{1F6DD3DE-1FB4-D9A4-9240-7136445FF09A}" dt="2025-04-17T08:38:37.837" v="13" actId="1076"/>
      <pc:docMkLst>
        <pc:docMk/>
      </pc:docMkLst>
      <pc:sldChg chg="modSp">
        <pc:chgData name="Louis Van der Niet" userId="S::l.vanderniet@gov.je::259fe4d2-62f7-4e03-af63-25af193a96c4" providerId="AD" clId="Web-{1F6DD3DE-1FB4-D9A4-9240-7136445FF09A}" dt="2025-04-17T08:38:37.837" v="1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F6DD3DE-1FB4-D9A4-9240-7136445FF09A}" dt="2025-04-17T08:38:03.602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F6DD3DE-1FB4-D9A4-9240-7136445FF09A}" dt="2025-04-17T08:38:00.071" v="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F6DD3DE-1FB4-D9A4-9240-7136445FF09A}" dt="2025-04-17T08:38:23.103" v="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F6DD3DE-1FB4-D9A4-9240-7136445FF09A}" dt="2025-04-17T08:38:32.634" v="1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F6DD3DE-1FB4-D9A4-9240-7136445FF09A}" dt="2025-04-17T08:38:19.868" v="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F6DD3DE-1FB4-D9A4-9240-7136445FF09A}" dt="2025-04-17T08:38:13.634" v="6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1F6DD3DE-1FB4-D9A4-9240-7136445FF09A}" dt="2025-04-17T08:38:37.837" v="13" actId="1076"/>
          <ac:picMkLst>
            <pc:docMk/>
            <pc:sldMk cId="1921931395" sldId="258"/>
            <ac:picMk id="9" creationId="{D9CDD911-3E8B-132F-1E08-B80A2250F986}"/>
          </ac:picMkLst>
        </pc:picChg>
        <pc:picChg chg="mod">
          <ac:chgData name="Louis Van der Niet" userId="S::l.vanderniet@gov.je::259fe4d2-62f7-4e03-af63-25af193a96c4" providerId="AD" clId="Web-{1F6DD3DE-1FB4-D9A4-9240-7136445FF09A}" dt="2025-04-17T08:38:29.665" v="1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647D3CBE-6655-A5AA-B097-A88CB0018754}" dt="2025-02-26T13:29:36.620" v="24" actId="1076"/>
          <ac:picMkLst>
            <pc:docMk/>
            <pc:sldMk cId="1921931395" sldId="258"/>
            <ac:picMk id="5" creationId="{718D6163-876D-B6A1-F1D6-5331E36B66A0}"/>
          </ac:picMkLst>
        </pc:picChg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014692D7-56B0-4D67-80F6-E03F7C295900}"/>
    <pc:docChg chg="undo custSel modSld">
      <pc:chgData name="Heidi Whitehead" userId="24ec03a6-362c-44e1-a325-a4005c4f3231" providerId="ADAL" clId="{014692D7-56B0-4D67-80F6-E03F7C295900}" dt="2025-04-23T19:20:27.265" v="309" actId="20577"/>
      <pc:docMkLst>
        <pc:docMk/>
      </pc:docMkLst>
      <pc:sldChg chg="addSp delSp modSp mod">
        <pc:chgData name="Heidi Whitehead" userId="24ec03a6-362c-44e1-a325-a4005c4f3231" providerId="ADAL" clId="{014692D7-56B0-4D67-80F6-E03F7C295900}" dt="2025-04-23T19:20:27.265" v="309" actId="20577"/>
        <pc:sldMkLst>
          <pc:docMk/>
          <pc:sldMk cId="1921931395" sldId="258"/>
        </pc:sldMkLst>
        <pc:spChg chg="mod">
          <ac:chgData name="Heidi Whitehead" userId="24ec03a6-362c-44e1-a325-a4005c4f3231" providerId="ADAL" clId="{014692D7-56B0-4D67-80F6-E03F7C295900}" dt="2025-04-22T07:06:48.524" v="2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Heidi Whitehead" userId="24ec03a6-362c-44e1-a325-a4005c4f3231" providerId="ADAL" clId="{014692D7-56B0-4D67-80F6-E03F7C295900}" dt="2025-04-22T07:07:30.671" v="24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Heidi Whitehead" userId="24ec03a6-362c-44e1-a325-a4005c4f3231" providerId="ADAL" clId="{014692D7-56B0-4D67-80F6-E03F7C295900}" dt="2025-04-23T19:20:27.265" v="309" actId="20577"/>
          <ac:spMkLst>
            <pc:docMk/>
            <pc:sldMk cId="1921931395" sldId="258"/>
            <ac:spMk id="10" creationId="{0BC0187C-3EC9-57A8-8457-343474BCF277}"/>
          </ac:spMkLst>
        </pc:spChg>
        <pc:spChg chg="add mod">
          <ac:chgData name="Heidi Whitehead" userId="24ec03a6-362c-44e1-a325-a4005c4f3231" providerId="ADAL" clId="{014692D7-56B0-4D67-80F6-E03F7C295900}" dt="2025-04-16T12:38:36.514" v="219" actId="14100"/>
          <ac:spMkLst>
            <pc:docMk/>
            <pc:sldMk cId="1921931395" sldId="258"/>
            <ac:spMk id="12" creationId="{9AE7F902-15CC-A146-7361-AD0E2BBEA92B}"/>
          </ac:spMkLst>
        </pc:spChg>
        <pc:spChg chg="mod">
          <ac:chgData name="Heidi Whitehead" userId="24ec03a6-362c-44e1-a325-a4005c4f3231" providerId="ADAL" clId="{014692D7-56B0-4D67-80F6-E03F7C295900}" dt="2025-04-23T19:20:15.354" v="30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014692D7-56B0-4D67-80F6-E03F7C295900}" dt="2025-04-16T12:30:30.339" v="6" actId="1076"/>
          <ac:picMkLst>
            <pc:docMk/>
            <pc:sldMk cId="1921931395" sldId="258"/>
            <ac:picMk id="8" creationId="{7ED564CA-0C2B-EC7E-3A1B-56DE91B213A5}"/>
          </ac:picMkLst>
        </pc:picChg>
        <pc:picChg chg="add mod">
          <ac:chgData name="Heidi Whitehead" userId="24ec03a6-362c-44e1-a325-a4005c4f3231" providerId="ADAL" clId="{014692D7-56B0-4D67-80F6-E03F7C295900}" dt="2025-04-22T08:49:13.489" v="301" actId="1076"/>
          <ac:picMkLst>
            <pc:docMk/>
            <pc:sldMk cId="1921931395" sldId="258"/>
            <ac:picMk id="9" creationId="{D9CDD911-3E8B-132F-1E08-B80A2250F986}"/>
          </ac:picMkLst>
        </pc:picChg>
        <pc:picChg chg="mod">
          <ac:chgData name="Heidi Whitehead" userId="24ec03a6-362c-44e1-a325-a4005c4f3231" providerId="ADAL" clId="{014692D7-56B0-4D67-80F6-E03F7C295900}" dt="2025-04-16T12:39:55.711" v="2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04/23/2025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peterm7/6056627510" TargetMode="External"/><Relationship Id="rId3" Type="http://schemas.openxmlformats.org/officeDocument/2006/relationships/hyperlink" Target="https://statesassembly.je/members/kirstenmorel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72943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>
              <a:latin typeface="Bierstadt"/>
            </a:endParaRPr>
          </a:p>
          <a:p>
            <a:pPr algn="ctr"/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Kirsten Morel</a:t>
            </a:r>
            <a:endParaRPr lang="en-GB">
              <a:latin typeface="Bierstadt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John, St. Lawrence and Trinity Constituency</a:t>
            </a:r>
            <a:endParaRPr lang="en-GB">
              <a:solidFill>
                <a:srgbClr val="FEFFFF"/>
              </a:solidFill>
              <a:latin typeface="Bierstadt"/>
              <a:ea typeface="Calibri"/>
              <a:cs typeface="Calibri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</a:rPr>
              <a:t>First Elected: 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2018</a:t>
            </a:r>
            <a:endParaRPr lang="en-GB">
              <a:solidFill>
                <a:srgbClr val="FEFFFF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4947148" y="1832320"/>
            <a:ext cx="3295008" cy="1477328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Should Jersey implement stricter regulations on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beach and coastal area development?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981092" y="424118"/>
            <a:ext cx="3227120" cy="10464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endParaRPr lang="en-GB" sz="800" b="1" dirty="0">
              <a:solidFill>
                <a:srgbClr val="A11925"/>
              </a:solidFill>
              <a:latin typeface="Bierstadt" panose="020B0004020202020204" pitchFamily="34" charset="0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2017 Jersey exported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30,520 tonnes 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of Potatoes. 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85317" y="4310915"/>
            <a:ext cx="4410316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Scrutiny Panels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 – Committees run by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non-executive States Members to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hold the Government to account.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4978863" y="3427518"/>
            <a:ext cx="3268662" cy="2214217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5313" y="5833824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8420017" y="424118"/>
            <a:ext cx="3592978" cy="6032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  <a:endParaRPr lang="en-GB" dirty="0">
              <a:solidFill>
                <a:srgbClr val="FEFFFF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If Jersey’s 30,520 tonnes of potatoes were evenly exported throughout the months March – September in 2017, how many tonnes of potatoes did Jersey export in each of these months?</a:t>
            </a:r>
            <a:endParaRPr lang="en-GB" dirty="0">
              <a:latin typeface="Bierstadt"/>
            </a:endParaRPr>
          </a:p>
          <a:p>
            <a:pPr algn="ctr"/>
            <a:endParaRPr lang="en-GB" sz="4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If 45% of the 2017 potatoes were exported to France, how many tonnes of potatoes were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sent there?</a:t>
            </a:r>
            <a:endParaRPr lang="en-GB" dirty="0">
              <a:latin typeface="Bierstadt"/>
            </a:endParaRPr>
          </a:p>
          <a:p>
            <a:pPr algn="ctr"/>
            <a:endParaRPr lang="en-GB" sz="4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If Jersey's potato exports increased by 15% in 2018, how many tonnes of potatoes did Jersey 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export that year?</a:t>
            </a:r>
            <a:endParaRPr lang="en-GB" dirty="0">
              <a:latin typeface="Bierstadt"/>
            </a:endParaRPr>
          </a:p>
          <a:p>
            <a:pPr algn="ctr"/>
            <a:endParaRPr lang="en-GB" dirty="0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pic>
        <p:nvPicPr>
          <p:cNvPr id="5" name="Picture 4" descr="Kirsten Morel">
            <a:extLst>
              <a:ext uri="{FF2B5EF4-FFF2-40B4-BE49-F238E27FC236}">
                <a16:creationId xmlns:a16="http://schemas.microsoft.com/office/drawing/2014/main" id="{718D6163-876D-B6A1-F1D6-5331E36B66A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719" r="15719" b="666"/>
          <a:stretch/>
        </p:blipFill>
        <p:spPr>
          <a:xfrm>
            <a:off x="1529509" y="1109949"/>
            <a:ext cx="2082769" cy="1972702"/>
          </a:xfrm>
          <a:prstGeom prst="rect">
            <a:avLst/>
          </a:prstGeom>
        </p:spPr>
      </p:pic>
      <p:pic>
        <p:nvPicPr>
          <p:cNvPr id="9" name="Picture 8" descr="A bucket of potatoes on the ground&#10;&#10;AI-generated content may be incorrect.">
            <a:extLst>
              <a:ext uri="{FF2B5EF4-FFF2-40B4-BE49-F238E27FC236}">
                <a16:creationId xmlns:a16="http://schemas.microsoft.com/office/drawing/2014/main" id="{D9CDD911-3E8B-132F-1E08-B80A2250F9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043883" y="4773672"/>
            <a:ext cx="2345245" cy="15711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E7F902-15CC-A146-7361-AD0E2BBEA92B}"/>
              </a:ext>
            </a:extLst>
          </p:cNvPr>
          <p:cNvSpPr txBox="1"/>
          <p:nvPr/>
        </p:nvSpPr>
        <p:spPr>
          <a:xfrm>
            <a:off x="1219200" y="6881187"/>
            <a:ext cx="2393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8" tooltip="https://www.flickr.com/photos/peterm7/6056627510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9" tooltip="https://creativecommons.org/licenses/by-sa/3.0/"/>
              </a:rPr>
              <a:t>CC BY-SA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B0AD2-CD56-4763-971A-6045B1529C50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51fde2af-a69d-4252-b1a1-a378bcdad737"/>
    <ds:schemaRef ds:uri="http://schemas.microsoft.com/office/infopath/2007/PartnerControls"/>
    <ds:schemaRef ds:uri="6b6bded8-5071-49cd-8a9a-191089183ab1"/>
    <ds:schemaRef ds:uri="http://purl.org/dc/terms/"/>
    <ds:schemaRef ds:uri="61a744c4-205d-4407-bfab-95db8798da8f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8504</TotalTime>
  <Words>165</Words>
  <Application>Microsoft Office PowerPoint</Application>
  <PresentationFormat>Widescreen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923</cp:revision>
  <dcterms:created xsi:type="dcterms:W3CDTF">2023-01-25T12:45:03Z</dcterms:created>
  <dcterms:modified xsi:type="dcterms:W3CDTF">2025-04-23T19:20:32Z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