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6"/>
  </p:notesMasterIdLst>
  <p:sldIdLst>
    <p:sldId id="258" r:id="rId5"/>
  </p:sldIdLst>
  <p:sldSz cx="12192000" cy="6858000"/>
  <p:notesSz cx="6858000" cy="9144000"/>
  <p:defaultTextStyle>
    <a:defPPr>
      <a:defRPr lang="en-J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1192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73" autoAdjust="0"/>
    <p:restoredTop sz="95535" autoAdjust="0"/>
  </p:normalViewPr>
  <p:slideViewPr>
    <p:cSldViewPr snapToGrid="0">
      <p:cViewPr varScale="1">
        <p:scale>
          <a:sx n="112" d="100"/>
          <a:sy n="112" d="100"/>
        </p:scale>
        <p:origin x="576"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70" d="100"/>
          <a:sy n="70" d="100"/>
        </p:scale>
        <p:origin x="2506" y="3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uis Van der Niet" userId="S::l.vanderniet@gov.je::259fe4d2-62f7-4e03-af63-25af193a96c4" providerId="AD" clId="Web-{09D72377-6767-1748-973F-D1185888531E}"/>
    <pc:docChg chg="modSld">
      <pc:chgData name="Louis Van der Niet" userId="S::l.vanderniet@gov.je::259fe4d2-62f7-4e03-af63-25af193a96c4" providerId="AD" clId="Web-{09D72377-6767-1748-973F-D1185888531E}" dt="2025-02-20T10:30:37.922" v="53" actId="1076"/>
      <pc:docMkLst>
        <pc:docMk/>
      </pc:docMkLst>
      <pc:sldChg chg="addSp delSp modSp">
        <pc:chgData name="Louis Van der Niet" userId="S::l.vanderniet@gov.je::259fe4d2-62f7-4e03-af63-25af193a96c4" providerId="AD" clId="Web-{09D72377-6767-1748-973F-D1185888531E}" dt="2025-02-20T10:30:37.922" v="53" actId="1076"/>
        <pc:sldMkLst>
          <pc:docMk/>
          <pc:sldMk cId="1921931395" sldId="258"/>
        </pc:sldMkLst>
        <pc:spChg chg="mod">
          <ac:chgData name="Louis Van der Niet" userId="S::l.vanderniet@gov.je::259fe4d2-62f7-4e03-af63-25af193a96c4" providerId="AD" clId="Web-{09D72377-6767-1748-973F-D1185888531E}" dt="2025-02-20T10:26:17.444" v="2" actId="20577"/>
          <ac:spMkLst>
            <pc:docMk/>
            <pc:sldMk cId="1921931395" sldId="258"/>
            <ac:spMk id="2" creationId="{2024447E-436B-6E6E-5440-22D583C29385}"/>
          </ac:spMkLst>
        </pc:spChg>
        <pc:spChg chg="mod">
          <ac:chgData name="Louis Van der Niet" userId="S::l.vanderniet@gov.je::259fe4d2-62f7-4e03-af63-25af193a96c4" providerId="AD" clId="Web-{09D72377-6767-1748-973F-D1185888531E}" dt="2025-02-20T10:26:50.070" v="25" actId="20577"/>
          <ac:spMkLst>
            <pc:docMk/>
            <pc:sldMk cId="1921931395" sldId="258"/>
            <ac:spMk id="3" creationId="{A3A39637-F7D8-0B12-C563-65B2415A5E56}"/>
          </ac:spMkLst>
        </pc:spChg>
        <pc:spChg chg="mod">
          <ac:chgData name="Louis Van der Niet" userId="S::l.vanderniet@gov.je::259fe4d2-62f7-4e03-af63-25af193a96c4" providerId="AD" clId="Web-{09D72377-6767-1748-973F-D1185888531E}" dt="2025-02-20T10:28:37.824" v="37" actId="20577"/>
          <ac:spMkLst>
            <pc:docMk/>
            <pc:sldMk cId="1921931395" sldId="258"/>
            <ac:spMk id="4" creationId="{F25D8008-BFD0-1F60-C6AA-776FDEAF1069}"/>
          </ac:spMkLst>
        </pc:spChg>
        <pc:spChg chg="mod">
          <ac:chgData name="Louis Van der Niet" userId="S::l.vanderniet@gov.je::259fe4d2-62f7-4e03-af63-25af193a96c4" providerId="AD" clId="Web-{09D72377-6767-1748-973F-D1185888531E}" dt="2025-02-20T10:29:58.764" v="47" actId="20577"/>
          <ac:spMkLst>
            <pc:docMk/>
            <pc:sldMk cId="1921931395" sldId="258"/>
            <ac:spMk id="7" creationId="{4754DD6E-0819-F369-809C-99862196045E}"/>
          </ac:spMkLst>
        </pc:spChg>
        <pc:spChg chg="mod">
          <ac:chgData name="Louis Van der Niet" userId="S::l.vanderniet@gov.je::259fe4d2-62f7-4e03-af63-25af193a96c4" providerId="AD" clId="Web-{09D72377-6767-1748-973F-D1185888531E}" dt="2025-02-20T10:28:56.590" v="42" actId="14100"/>
          <ac:spMkLst>
            <pc:docMk/>
            <pc:sldMk cId="1921931395" sldId="258"/>
            <ac:spMk id="10" creationId="{0BC0187C-3EC9-57A8-8457-343474BCF277}"/>
          </ac:spMkLst>
        </pc:spChg>
        <pc:spChg chg="mod">
          <ac:chgData name="Louis Van der Niet" userId="S::l.vanderniet@gov.je::259fe4d2-62f7-4e03-af63-25af193a96c4" providerId="AD" clId="Web-{09D72377-6767-1748-973F-D1185888531E}" dt="2025-02-20T10:28:43.543" v="38" actId="1076"/>
          <ac:spMkLst>
            <pc:docMk/>
            <pc:sldMk cId="1921931395" sldId="258"/>
            <ac:spMk id="13" creationId="{9CBC1D5B-F1CA-05D2-9696-EC93A4289529}"/>
          </ac:spMkLst>
        </pc:spChg>
        <pc:picChg chg="mod">
          <ac:chgData name="Louis Van der Niet" userId="S::l.vanderniet@gov.je::259fe4d2-62f7-4e03-af63-25af193a96c4" providerId="AD" clId="Web-{09D72377-6767-1748-973F-D1185888531E}" dt="2025-02-20T10:29:03.262" v="44" actId="14100"/>
          <ac:picMkLst>
            <pc:docMk/>
            <pc:sldMk cId="1921931395" sldId="258"/>
            <ac:picMk id="19" creationId="{83118964-6DE7-4C50-0FA8-858A5E5D8619}"/>
          </ac:picMkLst>
        </pc:picChg>
      </pc:sldChg>
    </pc:docChg>
  </pc:docChgLst>
  <pc:docChgLst>
    <pc:chgData name="Molly Gladwin" userId="S::m.gladwin@gov.je::280a0d3b-a11f-4799-8f4a-29ba461cd571" providerId="AD" clId="Web-{38998FE7-17BA-0A63-A37B-534174E422F2}"/>
    <pc:docChg chg="addSld delSld modSld">
      <pc:chgData name="Molly Gladwin" userId="S::m.gladwin@gov.je::280a0d3b-a11f-4799-8f4a-29ba461cd571" providerId="AD" clId="Web-{38998FE7-17BA-0A63-A37B-534174E422F2}" dt="2024-12-17T16:58:11.115" v="35"/>
      <pc:docMkLst>
        <pc:docMk/>
      </pc:docMkLst>
      <pc:sldChg chg="addSp delSp">
        <pc:chgData name="Molly Gladwin" userId="S::m.gladwin@gov.je::280a0d3b-a11f-4799-8f4a-29ba461cd571" providerId="AD" clId="Web-{38998FE7-17BA-0A63-A37B-534174E422F2}" dt="2024-12-17T16:57:05.270" v="25"/>
        <pc:sldMkLst>
          <pc:docMk/>
          <pc:sldMk cId="636430937" sldId="257"/>
        </pc:sldMkLst>
      </pc:sldChg>
      <pc:sldChg chg="addSp delSp modSp add del">
        <pc:chgData name="Molly Gladwin" userId="S::m.gladwin@gov.je::280a0d3b-a11f-4799-8f4a-29ba461cd571" providerId="AD" clId="Web-{38998FE7-17BA-0A63-A37B-534174E422F2}" dt="2024-12-17T16:58:11.115" v="35"/>
        <pc:sldMkLst>
          <pc:docMk/>
          <pc:sldMk cId="3442496493" sldId="263"/>
        </pc:sldMkLst>
      </pc:sldChg>
    </pc:docChg>
  </pc:docChgLst>
  <pc:docChgLst>
    <pc:chgData name="Louis Van der Niet" userId="S::l.vanderniet@gov.je::259fe4d2-62f7-4e03-af63-25af193a96c4" providerId="AD" clId="Web-{43E48710-A0A7-1D70-A498-76082DD95D19}"/>
    <pc:docChg chg="modSld">
      <pc:chgData name="Louis Van der Niet" userId="S::l.vanderniet@gov.je::259fe4d2-62f7-4e03-af63-25af193a96c4" providerId="AD" clId="Web-{43E48710-A0A7-1D70-A498-76082DD95D19}" dt="2025-02-17T13:23:40.766" v="10" actId="20577"/>
      <pc:docMkLst>
        <pc:docMk/>
      </pc:docMkLst>
      <pc:sldChg chg="modSp">
        <pc:chgData name="Louis Van der Niet" userId="S::l.vanderniet@gov.je::259fe4d2-62f7-4e03-af63-25af193a96c4" providerId="AD" clId="Web-{43E48710-A0A7-1D70-A498-76082DD95D19}" dt="2025-02-17T13:23:40.766" v="10" actId="20577"/>
        <pc:sldMkLst>
          <pc:docMk/>
          <pc:sldMk cId="1921931395" sldId="258"/>
        </pc:sldMkLst>
        <pc:spChg chg="mod">
          <ac:chgData name="Louis Van der Niet" userId="S::l.vanderniet@gov.je::259fe4d2-62f7-4e03-af63-25af193a96c4" providerId="AD" clId="Web-{43E48710-A0A7-1D70-A498-76082DD95D19}" dt="2025-02-17T13:23:40.766" v="10" actId="20577"/>
          <ac:spMkLst>
            <pc:docMk/>
            <pc:sldMk cId="1921931395" sldId="258"/>
            <ac:spMk id="2" creationId="{2024447E-436B-6E6E-5440-22D583C29385}"/>
          </ac:spMkLst>
        </pc:spChg>
      </pc:sldChg>
    </pc:docChg>
  </pc:docChgLst>
  <pc:docChgLst>
    <pc:chgData name="Louis Van der Niet" userId="S::l.vanderniet@gov.je::259fe4d2-62f7-4e03-af63-25af193a96c4" providerId="AD" clId="Web-{8A94A29B-1C4B-D449-B326-0FB0FB447DAE}"/>
    <pc:docChg chg="modSld">
      <pc:chgData name="Louis Van der Niet" userId="S::l.vanderniet@gov.je::259fe4d2-62f7-4e03-af63-25af193a96c4" providerId="AD" clId="Web-{8A94A29B-1C4B-D449-B326-0FB0FB447DAE}" dt="2025-02-26T11:08:21.215" v="38" actId="20577"/>
      <pc:docMkLst>
        <pc:docMk/>
      </pc:docMkLst>
      <pc:sldChg chg="addSp delSp modSp">
        <pc:chgData name="Louis Van der Niet" userId="S::l.vanderniet@gov.je::259fe4d2-62f7-4e03-af63-25af193a96c4" providerId="AD" clId="Web-{8A94A29B-1C4B-D449-B326-0FB0FB447DAE}" dt="2025-02-26T11:08:21.215" v="38" actId="20577"/>
        <pc:sldMkLst>
          <pc:docMk/>
          <pc:sldMk cId="1921931395" sldId="258"/>
        </pc:sldMkLst>
        <pc:spChg chg="mod">
          <ac:chgData name="Louis Van der Niet" userId="S::l.vanderniet@gov.je::259fe4d2-62f7-4e03-af63-25af193a96c4" providerId="AD" clId="Web-{8A94A29B-1C4B-D449-B326-0FB0FB447DAE}" dt="2025-02-26T11:05:35.584" v="10" actId="20577"/>
          <ac:spMkLst>
            <pc:docMk/>
            <pc:sldMk cId="1921931395" sldId="258"/>
            <ac:spMk id="4" creationId="{F25D8008-BFD0-1F60-C6AA-776FDEAF1069}"/>
          </ac:spMkLst>
        </pc:spChg>
        <pc:spChg chg="mod">
          <ac:chgData name="Louis Van der Niet" userId="S::l.vanderniet@gov.je::259fe4d2-62f7-4e03-af63-25af193a96c4" providerId="AD" clId="Web-{8A94A29B-1C4B-D449-B326-0FB0FB447DAE}" dt="2025-02-26T11:08:21.215" v="38" actId="20577"/>
          <ac:spMkLst>
            <pc:docMk/>
            <pc:sldMk cId="1921931395" sldId="258"/>
            <ac:spMk id="7" creationId="{4754DD6E-0819-F369-809C-99862196045E}"/>
          </ac:spMkLst>
        </pc:spChg>
        <pc:spChg chg="mod">
          <ac:chgData name="Louis Van der Niet" userId="S::l.vanderniet@gov.je::259fe4d2-62f7-4e03-af63-25af193a96c4" providerId="AD" clId="Web-{8A94A29B-1C4B-D449-B326-0FB0FB447DAE}" dt="2025-02-26T11:05:52.507" v="13" actId="20577"/>
          <ac:spMkLst>
            <pc:docMk/>
            <pc:sldMk cId="1921931395" sldId="258"/>
            <ac:spMk id="10" creationId="{0BC0187C-3EC9-57A8-8457-343474BCF277}"/>
          </ac:spMkLst>
        </pc:spChg>
        <pc:spChg chg="mod">
          <ac:chgData name="Louis Van der Niet" userId="S::l.vanderniet@gov.je::259fe4d2-62f7-4e03-af63-25af193a96c4" providerId="AD" clId="Web-{8A94A29B-1C4B-D449-B326-0FB0FB447DAE}" dt="2025-02-26T11:05:02.864" v="7" actId="20577"/>
          <ac:spMkLst>
            <pc:docMk/>
            <pc:sldMk cId="1921931395" sldId="258"/>
            <ac:spMk id="13" creationId="{9CBC1D5B-F1CA-05D2-9696-EC93A4289529}"/>
          </ac:spMkLst>
        </pc:spChg>
      </pc:sldChg>
    </pc:docChg>
  </pc:docChgLst>
  <pc:docChgLst>
    <pc:chgData name="Heidi Whitehead" userId="24ec03a6-362c-44e1-a325-a4005c4f3231" providerId="ADAL" clId="{5FD17D50-AD9F-4C9C-8F63-23C10CC6CE95}"/>
    <pc:docChg chg="undo custSel modSld">
      <pc:chgData name="Heidi Whitehead" userId="24ec03a6-362c-44e1-a325-a4005c4f3231" providerId="ADAL" clId="{5FD17D50-AD9F-4C9C-8F63-23C10CC6CE95}" dt="2025-04-24T06:47:20.722" v="49" actId="20577"/>
      <pc:docMkLst>
        <pc:docMk/>
      </pc:docMkLst>
      <pc:sldChg chg="modSp mod">
        <pc:chgData name="Heidi Whitehead" userId="24ec03a6-362c-44e1-a325-a4005c4f3231" providerId="ADAL" clId="{5FD17D50-AD9F-4C9C-8F63-23C10CC6CE95}" dt="2025-04-24T06:47:20.722" v="49" actId="20577"/>
        <pc:sldMkLst>
          <pc:docMk/>
          <pc:sldMk cId="1921931395" sldId="258"/>
        </pc:sldMkLst>
        <pc:spChg chg="mod">
          <ac:chgData name="Heidi Whitehead" userId="24ec03a6-362c-44e1-a325-a4005c4f3231" providerId="ADAL" clId="{5FD17D50-AD9F-4C9C-8F63-23C10CC6CE95}" dt="2025-04-24T06:46:45.106" v="27" actId="1076"/>
          <ac:spMkLst>
            <pc:docMk/>
            <pc:sldMk cId="1921931395" sldId="258"/>
            <ac:spMk id="4" creationId="{F25D8008-BFD0-1F60-C6AA-776FDEAF1069}"/>
          </ac:spMkLst>
        </pc:spChg>
        <pc:spChg chg="mod">
          <ac:chgData name="Heidi Whitehead" userId="24ec03a6-362c-44e1-a325-a4005c4f3231" providerId="ADAL" clId="{5FD17D50-AD9F-4C9C-8F63-23C10CC6CE95}" dt="2025-04-24T06:46:45.709" v="28" actId="20577"/>
          <ac:spMkLst>
            <pc:docMk/>
            <pc:sldMk cId="1921931395" sldId="258"/>
            <ac:spMk id="10" creationId="{0BC0187C-3EC9-57A8-8457-343474BCF277}"/>
          </ac:spMkLst>
        </pc:spChg>
        <pc:spChg chg="mod">
          <ac:chgData name="Heidi Whitehead" userId="24ec03a6-362c-44e1-a325-a4005c4f3231" providerId="ADAL" clId="{5FD17D50-AD9F-4C9C-8F63-23C10CC6CE95}" dt="2025-04-24T06:47:20.722" v="49"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44BA5BDA-F5EC-4A9D-A7AB-369734DB86FE}"/>
    <pc:docChg chg="modSld">
      <pc:chgData name="Louis Van der Niet" userId="S::l.vanderniet@gov.je::259fe4d2-62f7-4e03-af63-25af193a96c4" providerId="AD" clId="Web-{44BA5BDA-F5EC-4A9D-A7AB-369734DB86FE}" dt="2025-02-25T11:11:59.572" v="69" actId="1076"/>
      <pc:docMkLst>
        <pc:docMk/>
      </pc:docMkLst>
      <pc:sldChg chg="addSp delSp modSp">
        <pc:chgData name="Louis Van der Niet" userId="S::l.vanderniet@gov.je::259fe4d2-62f7-4e03-af63-25af193a96c4" providerId="AD" clId="Web-{44BA5BDA-F5EC-4A9D-A7AB-369734DB86FE}" dt="2025-02-25T11:11:59.572" v="69" actId="1076"/>
        <pc:sldMkLst>
          <pc:docMk/>
          <pc:sldMk cId="1921931395" sldId="258"/>
        </pc:sldMkLst>
        <pc:spChg chg="mod">
          <ac:chgData name="Louis Van der Niet" userId="S::l.vanderniet@gov.je::259fe4d2-62f7-4e03-af63-25af193a96c4" providerId="AD" clId="Web-{44BA5BDA-F5EC-4A9D-A7AB-369734DB86FE}" dt="2025-02-25T11:07:26.674" v="4" actId="20577"/>
          <ac:spMkLst>
            <pc:docMk/>
            <pc:sldMk cId="1921931395" sldId="258"/>
            <ac:spMk id="2" creationId="{2024447E-436B-6E6E-5440-22D583C29385}"/>
          </ac:spMkLst>
        </pc:spChg>
        <pc:spChg chg="mod">
          <ac:chgData name="Louis Van der Niet" userId="S::l.vanderniet@gov.je::259fe4d2-62f7-4e03-af63-25af193a96c4" providerId="AD" clId="Web-{44BA5BDA-F5EC-4A9D-A7AB-369734DB86FE}" dt="2025-02-25T11:08:26.723" v="17" actId="20577"/>
          <ac:spMkLst>
            <pc:docMk/>
            <pc:sldMk cId="1921931395" sldId="258"/>
            <ac:spMk id="3" creationId="{A3A39637-F7D8-0B12-C563-65B2415A5E56}"/>
          </ac:spMkLst>
        </pc:spChg>
        <pc:spChg chg="mod">
          <ac:chgData name="Louis Van der Niet" userId="S::l.vanderniet@gov.je::259fe4d2-62f7-4e03-af63-25af193a96c4" providerId="AD" clId="Web-{44BA5BDA-F5EC-4A9D-A7AB-369734DB86FE}" dt="2025-02-25T11:10:34.945" v="51" actId="1076"/>
          <ac:spMkLst>
            <pc:docMk/>
            <pc:sldMk cId="1921931395" sldId="258"/>
            <ac:spMk id="4" creationId="{F25D8008-BFD0-1F60-C6AA-776FDEAF1069}"/>
          </ac:spMkLst>
        </pc:spChg>
        <pc:spChg chg="mod">
          <ac:chgData name="Louis Van der Niet" userId="S::l.vanderniet@gov.je::259fe4d2-62f7-4e03-af63-25af193a96c4" providerId="AD" clId="Web-{44BA5BDA-F5EC-4A9D-A7AB-369734DB86FE}" dt="2025-02-25T11:11:57.041" v="68" actId="20577"/>
          <ac:spMkLst>
            <pc:docMk/>
            <pc:sldMk cId="1921931395" sldId="258"/>
            <ac:spMk id="7" creationId="{4754DD6E-0819-F369-809C-99862196045E}"/>
          </ac:spMkLst>
        </pc:spChg>
        <pc:spChg chg="mod">
          <ac:chgData name="Louis Van der Niet" userId="S::l.vanderniet@gov.je::259fe4d2-62f7-4e03-af63-25af193a96c4" providerId="AD" clId="Web-{44BA5BDA-F5EC-4A9D-A7AB-369734DB86FE}" dt="2025-02-25T11:08:34.551" v="19" actId="20577"/>
          <ac:spMkLst>
            <pc:docMk/>
            <pc:sldMk cId="1921931395" sldId="258"/>
            <ac:spMk id="10" creationId="{0BC0187C-3EC9-57A8-8457-343474BCF277}"/>
          </ac:spMkLst>
        </pc:spChg>
        <pc:spChg chg="mod">
          <ac:chgData name="Louis Van der Niet" userId="S::l.vanderniet@gov.je::259fe4d2-62f7-4e03-af63-25af193a96c4" providerId="AD" clId="Web-{44BA5BDA-F5EC-4A9D-A7AB-369734DB86FE}" dt="2025-02-25T11:10:31.211" v="50" actId="1076"/>
          <ac:spMkLst>
            <pc:docMk/>
            <pc:sldMk cId="1921931395" sldId="258"/>
            <ac:spMk id="13" creationId="{9CBC1D5B-F1CA-05D2-9696-EC93A4289529}"/>
          </ac:spMkLst>
        </pc:spChg>
        <pc:picChg chg="mod">
          <ac:chgData name="Louis Van der Niet" userId="S::l.vanderniet@gov.je::259fe4d2-62f7-4e03-af63-25af193a96c4" providerId="AD" clId="Web-{44BA5BDA-F5EC-4A9D-A7AB-369734DB86FE}" dt="2025-02-25T11:10:38.664" v="52" actId="1076"/>
          <ac:picMkLst>
            <pc:docMk/>
            <pc:sldMk cId="1921931395" sldId="258"/>
            <ac:picMk id="19" creationId="{83118964-6DE7-4C50-0FA8-858A5E5D8619}"/>
          </ac:picMkLst>
        </pc:picChg>
      </pc:sldChg>
    </pc:docChg>
  </pc:docChgLst>
  <pc:docChgLst>
    <pc:chgData name="Molly Gladwin" userId="280a0d3b-a11f-4799-8f4a-29ba461cd571" providerId="ADAL" clId="{5BC64A39-9F1A-47C0-8FBB-905E6C987D46}"/>
    <pc:docChg chg="undo redo custSel delSld modSld">
      <pc:chgData name="Molly Gladwin" userId="280a0d3b-a11f-4799-8f4a-29ba461cd571" providerId="ADAL" clId="{5BC64A39-9F1A-47C0-8FBB-905E6C987D46}" dt="2023-10-17T15:59:06.143" v="829" actId="3626"/>
      <pc:docMkLst>
        <pc:docMk/>
      </pc:docMkLst>
      <pc:sldChg chg="del">
        <pc:chgData name="Molly Gladwin" userId="280a0d3b-a11f-4799-8f4a-29ba461cd571" providerId="ADAL" clId="{5BC64A39-9F1A-47C0-8FBB-905E6C987D46}" dt="2023-10-17T15:20:40.251" v="3" actId="47"/>
        <pc:sldMkLst>
          <pc:docMk/>
          <pc:sldMk cId="1163742614" sldId="256"/>
        </pc:sldMkLst>
      </pc:sldChg>
      <pc:sldChg chg="addSp delSp modSp mod">
        <pc:chgData name="Molly Gladwin" userId="280a0d3b-a11f-4799-8f4a-29ba461cd571" providerId="ADAL" clId="{5BC64A39-9F1A-47C0-8FBB-905E6C987D46}" dt="2023-10-17T15:59:06.143" v="829" actId="3626"/>
        <pc:sldMkLst>
          <pc:docMk/>
          <pc:sldMk cId="636430937" sldId="257"/>
        </pc:sldMkLst>
      </pc:sldChg>
      <pc:sldChg chg="del">
        <pc:chgData name="Molly Gladwin" userId="280a0d3b-a11f-4799-8f4a-29ba461cd571" providerId="ADAL" clId="{5BC64A39-9F1A-47C0-8FBB-905E6C987D46}" dt="2023-10-17T15:20:40.388" v="4" actId="47"/>
        <pc:sldMkLst>
          <pc:docMk/>
          <pc:sldMk cId="75565810" sldId="258"/>
        </pc:sldMkLst>
      </pc:sldChg>
      <pc:sldChg chg="del">
        <pc:chgData name="Molly Gladwin" userId="280a0d3b-a11f-4799-8f4a-29ba461cd571" providerId="ADAL" clId="{5BC64A39-9F1A-47C0-8FBB-905E6C987D46}" dt="2023-10-17T15:20:40.554" v="5" actId="47"/>
        <pc:sldMkLst>
          <pc:docMk/>
          <pc:sldMk cId="2810546944" sldId="260"/>
        </pc:sldMkLst>
      </pc:sldChg>
      <pc:sldChg chg="del">
        <pc:chgData name="Molly Gladwin" userId="280a0d3b-a11f-4799-8f4a-29ba461cd571" providerId="ADAL" clId="{5BC64A39-9F1A-47C0-8FBB-905E6C987D46}" dt="2023-10-17T15:20:40.045" v="2" actId="47"/>
        <pc:sldMkLst>
          <pc:docMk/>
          <pc:sldMk cId="4268043980" sldId="262"/>
        </pc:sldMkLst>
      </pc:sldChg>
      <pc:sldChg chg="del">
        <pc:chgData name="Molly Gladwin" userId="280a0d3b-a11f-4799-8f4a-29ba461cd571" providerId="ADAL" clId="{5BC64A39-9F1A-47C0-8FBB-905E6C987D46}" dt="2023-10-17T15:20:39.680" v="0" actId="47"/>
        <pc:sldMkLst>
          <pc:docMk/>
          <pc:sldMk cId="3442496493" sldId="263"/>
        </pc:sldMkLst>
      </pc:sldChg>
      <pc:sldChg chg="del">
        <pc:chgData name="Molly Gladwin" userId="280a0d3b-a11f-4799-8f4a-29ba461cd571" providerId="ADAL" clId="{5BC64A39-9F1A-47C0-8FBB-905E6C987D46}" dt="2023-10-17T15:20:40.709" v="6" actId="47"/>
        <pc:sldMkLst>
          <pc:docMk/>
          <pc:sldMk cId="2148260362" sldId="264"/>
        </pc:sldMkLst>
      </pc:sldChg>
      <pc:sldChg chg="del">
        <pc:chgData name="Molly Gladwin" userId="280a0d3b-a11f-4799-8f4a-29ba461cd571" providerId="ADAL" clId="{5BC64A39-9F1A-47C0-8FBB-905E6C987D46}" dt="2023-10-17T15:20:39.925" v="1" actId="47"/>
        <pc:sldMkLst>
          <pc:docMk/>
          <pc:sldMk cId="591804210" sldId="266"/>
        </pc:sldMkLst>
      </pc:sldChg>
      <pc:sldChg chg="del">
        <pc:chgData name="Molly Gladwin" userId="280a0d3b-a11f-4799-8f4a-29ba461cd571" providerId="ADAL" clId="{5BC64A39-9F1A-47C0-8FBB-905E6C987D46}" dt="2023-10-17T15:20:40.886" v="7" actId="47"/>
        <pc:sldMkLst>
          <pc:docMk/>
          <pc:sldMk cId="3120123913" sldId="267"/>
        </pc:sldMkLst>
      </pc:sldChg>
      <pc:sldChg chg="del">
        <pc:chgData name="Molly Gladwin" userId="280a0d3b-a11f-4799-8f4a-29ba461cd571" providerId="ADAL" clId="{5BC64A39-9F1A-47C0-8FBB-905E6C987D46}" dt="2023-10-17T15:20:41.069" v="8" actId="47"/>
        <pc:sldMkLst>
          <pc:docMk/>
          <pc:sldMk cId="539418771" sldId="268"/>
        </pc:sldMkLst>
      </pc:sldChg>
    </pc:docChg>
  </pc:docChgLst>
  <pc:docChgLst>
    <pc:chgData name="Louis Van der Niet" userId="S::l.vanderniet@gov.je::259fe4d2-62f7-4e03-af63-25af193a96c4" providerId="AD" clId="Web-{A954313F-9507-A730-1C22-79EAEA062DC1}"/>
    <pc:docChg chg="addSld modSld">
      <pc:chgData name="Louis Van der Niet" userId="S::l.vanderniet@gov.je::259fe4d2-62f7-4e03-af63-25af193a96c4" providerId="AD" clId="Web-{A954313F-9507-A730-1C22-79EAEA062DC1}" dt="2024-12-11T13:28:02.958" v="41" actId="1076"/>
      <pc:docMkLst>
        <pc:docMk/>
      </pc:docMkLst>
      <pc:sldChg chg="modSp">
        <pc:chgData name="Louis Van der Niet" userId="S::l.vanderniet@gov.je::259fe4d2-62f7-4e03-af63-25af193a96c4" providerId="AD" clId="Web-{A954313F-9507-A730-1C22-79EAEA062DC1}" dt="2024-12-11T13:28:02.958" v="41" actId="1076"/>
        <pc:sldMkLst>
          <pc:docMk/>
          <pc:sldMk cId="636430937" sldId="257"/>
        </pc:sldMkLst>
      </pc:sldChg>
      <pc:sldChg chg="add replId">
        <pc:chgData name="Louis Van der Niet" userId="S::l.vanderniet@gov.je::259fe4d2-62f7-4e03-af63-25af193a96c4" providerId="AD" clId="Web-{A954313F-9507-A730-1C22-79EAEA062DC1}" dt="2024-12-11T13:19:19.185" v="0"/>
        <pc:sldMkLst>
          <pc:docMk/>
          <pc:sldMk cId="178725950" sldId="258"/>
        </pc:sldMkLst>
      </pc:sldChg>
    </pc:docChg>
  </pc:docChgLst>
  <pc:docChgLst>
    <pc:chgData name="Jenny O'Brien" userId="2744d16e-88d0-46b6-b6f9-4163ec1b5907" providerId="ADAL" clId="{0AD40004-7CB6-4289-809E-6722BFE71BE7}"/>
    <pc:docChg chg="undo custSel modSld">
      <pc:chgData name="Jenny O'Brien" userId="2744d16e-88d0-46b6-b6f9-4163ec1b5907" providerId="ADAL" clId="{0AD40004-7CB6-4289-809E-6722BFE71BE7}" dt="2024-12-18T10:23:42.255" v="25" actId="1036"/>
      <pc:docMkLst>
        <pc:docMk/>
      </pc:docMkLst>
      <pc:sldChg chg="addSp delSp modSp mod">
        <pc:chgData name="Jenny O'Brien" userId="2744d16e-88d0-46b6-b6f9-4163ec1b5907" providerId="ADAL" clId="{0AD40004-7CB6-4289-809E-6722BFE71BE7}" dt="2024-12-18T10:23:42.255" v="25" actId="1036"/>
        <pc:sldMkLst>
          <pc:docMk/>
          <pc:sldMk cId="636430937" sldId="257"/>
        </pc:sldMkLst>
      </pc:sldChg>
    </pc:docChg>
  </pc:docChgLst>
  <pc:docChgLst>
    <pc:chgData name="Louis Van der Niet" userId="S::l.vanderniet@gov.je::259fe4d2-62f7-4e03-af63-25af193a96c4" providerId="AD" clId="Web-{C515EEC3-CBEF-DA0A-3006-183436769D29}"/>
    <pc:docChg chg="delSld modSld">
      <pc:chgData name="Louis Van der Niet" userId="S::l.vanderniet@gov.je::259fe4d2-62f7-4e03-af63-25af193a96c4" providerId="AD" clId="Web-{C515EEC3-CBEF-DA0A-3006-183436769D29}" dt="2025-02-17T11:42:56.234" v="38" actId="20577"/>
      <pc:docMkLst>
        <pc:docMk/>
      </pc:docMkLst>
      <pc:sldChg chg="addSp delSp modSp">
        <pc:chgData name="Louis Van der Niet" userId="S::l.vanderniet@gov.je::259fe4d2-62f7-4e03-af63-25af193a96c4" providerId="AD" clId="Web-{C515EEC3-CBEF-DA0A-3006-183436769D29}" dt="2025-02-17T11:42:56.234" v="38" actId="20577"/>
        <pc:sldMkLst>
          <pc:docMk/>
          <pc:sldMk cId="1921931395" sldId="258"/>
        </pc:sldMkLst>
        <pc:spChg chg="mod">
          <ac:chgData name="Louis Van der Niet" userId="S::l.vanderniet@gov.je::259fe4d2-62f7-4e03-af63-25af193a96c4" providerId="AD" clId="Web-{C515EEC3-CBEF-DA0A-3006-183436769D29}" dt="2025-02-17T11:31:59.090" v="8" actId="20577"/>
          <ac:spMkLst>
            <pc:docMk/>
            <pc:sldMk cId="1921931395" sldId="258"/>
            <ac:spMk id="2" creationId="{2024447E-436B-6E6E-5440-22D583C29385}"/>
          </ac:spMkLst>
        </pc:spChg>
        <pc:spChg chg="mod">
          <ac:chgData name="Louis Van der Niet" userId="S::l.vanderniet@gov.je::259fe4d2-62f7-4e03-af63-25af193a96c4" providerId="AD" clId="Web-{C515EEC3-CBEF-DA0A-3006-183436769D29}" dt="2025-02-17T11:32:20.185" v="11" actId="20577"/>
          <ac:spMkLst>
            <pc:docMk/>
            <pc:sldMk cId="1921931395" sldId="258"/>
            <ac:spMk id="3" creationId="{A3A39637-F7D8-0B12-C563-65B2415A5E56}"/>
          </ac:spMkLst>
        </pc:spChg>
        <pc:spChg chg="mod">
          <ac:chgData name="Louis Van der Niet" userId="S::l.vanderniet@gov.je::259fe4d2-62f7-4e03-af63-25af193a96c4" providerId="AD" clId="Web-{C515EEC3-CBEF-DA0A-3006-183436769D29}" dt="2025-02-17T11:33:50.125" v="22" actId="20577"/>
          <ac:spMkLst>
            <pc:docMk/>
            <pc:sldMk cId="1921931395" sldId="258"/>
            <ac:spMk id="4" creationId="{F25D8008-BFD0-1F60-C6AA-776FDEAF1069}"/>
          </ac:spMkLst>
        </pc:spChg>
        <pc:spChg chg="mod">
          <ac:chgData name="Louis Van der Niet" userId="S::l.vanderniet@gov.je::259fe4d2-62f7-4e03-af63-25af193a96c4" providerId="AD" clId="Web-{C515EEC3-CBEF-DA0A-3006-183436769D29}" dt="2025-02-17T11:42:56.234" v="38" actId="20577"/>
          <ac:spMkLst>
            <pc:docMk/>
            <pc:sldMk cId="1921931395" sldId="258"/>
            <ac:spMk id="7" creationId="{4754DD6E-0819-F369-809C-99862196045E}"/>
          </ac:spMkLst>
        </pc:spChg>
        <pc:spChg chg="mod">
          <ac:chgData name="Louis Van der Niet" userId="S::l.vanderniet@gov.je::259fe4d2-62f7-4e03-af63-25af193a96c4" providerId="AD" clId="Web-{C515EEC3-CBEF-DA0A-3006-183436769D29}" dt="2025-02-17T11:33:29.421" v="19" actId="1076"/>
          <ac:spMkLst>
            <pc:docMk/>
            <pc:sldMk cId="1921931395" sldId="258"/>
            <ac:spMk id="10" creationId="{0BC0187C-3EC9-57A8-8457-343474BCF277}"/>
          </ac:spMkLst>
        </pc:spChg>
        <pc:spChg chg="mod">
          <ac:chgData name="Louis Van der Niet" userId="S::l.vanderniet@gov.je::259fe4d2-62f7-4e03-af63-25af193a96c4" providerId="AD" clId="Web-{C515EEC3-CBEF-DA0A-3006-183436769D29}" dt="2025-02-17T11:33:05.061" v="14" actId="20577"/>
          <ac:spMkLst>
            <pc:docMk/>
            <pc:sldMk cId="1921931395" sldId="258"/>
            <ac:spMk id="13" creationId="{9CBC1D5B-F1CA-05D2-9696-EC93A4289529}"/>
          </ac:spMkLst>
        </pc:spChg>
      </pc:sldChg>
      <pc:sldChg chg="del">
        <pc:chgData name="Louis Van der Niet" userId="S::l.vanderniet@gov.je::259fe4d2-62f7-4e03-af63-25af193a96c4" providerId="AD" clId="Web-{C515EEC3-CBEF-DA0A-3006-183436769D29}" dt="2025-02-17T11:30:47.073" v="0"/>
        <pc:sldMkLst>
          <pc:docMk/>
          <pc:sldMk cId="407280587" sldId="259"/>
        </pc:sldMkLst>
      </pc:sldChg>
    </pc:docChg>
  </pc:docChgLst>
  <pc:docChgLst>
    <pc:chgData name="Louis Van der Niet" userId="S::l.vanderniet@gov.je::259fe4d2-62f7-4e03-af63-25af193a96c4" providerId="AD" clId="Web-{2FEA99CC-9284-E823-2072-CFE5D8D9AEDE}"/>
    <pc:docChg chg="modSld">
      <pc:chgData name="Louis Van der Niet" userId="S::l.vanderniet@gov.je::259fe4d2-62f7-4e03-af63-25af193a96c4" providerId="AD" clId="Web-{2FEA99CC-9284-E823-2072-CFE5D8D9AEDE}" dt="2025-04-17T08:42:21.614" v="8" actId="20577"/>
      <pc:docMkLst>
        <pc:docMk/>
      </pc:docMkLst>
      <pc:sldChg chg="modSp">
        <pc:chgData name="Louis Van der Niet" userId="S::l.vanderniet@gov.je::259fe4d2-62f7-4e03-af63-25af193a96c4" providerId="AD" clId="Web-{2FEA99CC-9284-E823-2072-CFE5D8D9AEDE}" dt="2025-04-17T08:42:21.614" v="8" actId="20577"/>
        <pc:sldMkLst>
          <pc:docMk/>
          <pc:sldMk cId="1921931395" sldId="258"/>
        </pc:sldMkLst>
        <pc:spChg chg="mod">
          <ac:chgData name="Louis Van der Niet" userId="S::l.vanderniet@gov.je::259fe4d2-62f7-4e03-af63-25af193a96c4" providerId="AD" clId="Web-{2FEA99CC-9284-E823-2072-CFE5D8D9AEDE}" dt="2025-04-17T08:42:07.879" v="1" actId="20577"/>
          <ac:spMkLst>
            <pc:docMk/>
            <pc:sldMk cId="1921931395" sldId="258"/>
            <ac:spMk id="2" creationId="{2024447E-436B-6E6E-5440-22D583C29385}"/>
          </ac:spMkLst>
        </pc:spChg>
        <pc:spChg chg="mod">
          <ac:chgData name="Louis Van der Niet" userId="S::l.vanderniet@gov.je::259fe4d2-62f7-4e03-af63-25af193a96c4" providerId="AD" clId="Web-{2FEA99CC-9284-E823-2072-CFE5D8D9AEDE}" dt="2025-04-17T08:42:04.957" v="0" actId="20577"/>
          <ac:spMkLst>
            <pc:docMk/>
            <pc:sldMk cId="1921931395" sldId="258"/>
            <ac:spMk id="3" creationId="{A3A39637-F7D8-0B12-C563-65B2415A5E56}"/>
          </ac:spMkLst>
        </pc:spChg>
        <pc:spChg chg="mod">
          <ac:chgData name="Louis Van der Niet" userId="S::l.vanderniet@gov.je::259fe4d2-62f7-4e03-af63-25af193a96c4" providerId="AD" clId="Web-{2FEA99CC-9284-E823-2072-CFE5D8D9AEDE}" dt="2025-04-17T08:42:18.989" v="6" actId="20577"/>
          <ac:spMkLst>
            <pc:docMk/>
            <pc:sldMk cId="1921931395" sldId="258"/>
            <ac:spMk id="4" creationId="{F25D8008-BFD0-1F60-C6AA-776FDEAF1069}"/>
          </ac:spMkLst>
        </pc:spChg>
        <pc:spChg chg="mod">
          <ac:chgData name="Louis Van der Niet" userId="S::l.vanderniet@gov.je::259fe4d2-62f7-4e03-af63-25af193a96c4" providerId="AD" clId="Web-{2FEA99CC-9284-E823-2072-CFE5D8D9AEDE}" dt="2025-04-17T08:42:21.614" v="8" actId="20577"/>
          <ac:spMkLst>
            <pc:docMk/>
            <pc:sldMk cId="1921931395" sldId="258"/>
            <ac:spMk id="7" creationId="{4754DD6E-0819-F369-809C-99862196045E}"/>
          </ac:spMkLst>
        </pc:spChg>
        <pc:spChg chg="mod">
          <ac:chgData name="Louis Van der Niet" userId="S::l.vanderniet@gov.je::259fe4d2-62f7-4e03-af63-25af193a96c4" providerId="AD" clId="Web-{2FEA99CC-9284-E823-2072-CFE5D8D9AEDE}" dt="2025-04-17T08:42:13.676" v="4" actId="20577"/>
          <ac:spMkLst>
            <pc:docMk/>
            <pc:sldMk cId="1921931395" sldId="258"/>
            <ac:spMk id="10" creationId="{0BC0187C-3EC9-57A8-8457-343474BCF277}"/>
          </ac:spMkLst>
        </pc:spChg>
        <pc:spChg chg="mod">
          <ac:chgData name="Louis Van der Niet" userId="S::l.vanderniet@gov.je::259fe4d2-62f7-4e03-af63-25af193a96c4" providerId="AD" clId="Web-{2FEA99CC-9284-E823-2072-CFE5D8D9AEDE}" dt="2025-04-17T08:42:10.989" v="3"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2E0C58BD-0EB5-2054-3F26-AA05CCE53686}"/>
    <pc:docChg chg="modSld">
      <pc:chgData name="Louis Van der Niet" userId="S::l.vanderniet@gov.je::259fe4d2-62f7-4e03-af63-25af193a96c4" providerId="AD" clId="Web-{2E0C58BD-0EB5-2054-3F26-AA05CCE53686}" dt="2025-02-19T12:53:37.412" v="64" actId="20577"/>
      <pc:docMkLst>
        <pc:docMk/>
      </pc:docMkLst>
      <pc:sldChg chg="addSp delSp modSp">
        <pc:chgData name="Louis Van der Niet" userId="S::l.vanderniet@gov.je::259fe4d2-62f7-4e03-af63-25af193a96c4" providerId="AD" clId="Web-{2E0C58BD-0EB5-2054-3F26-AA05CCE53686}" dt="2025-02-19T12:53:37.412" v="64" actId="20577"/>
        <pc:sldMkLst>
          <pc:docMk/>
          <pc:sldMk cId="1921931395" sldId="258"/>
        </pc:sldMkLst>
        <pc:spChg chg="mod">
          <ac:chgData name="Louis Van der Niet" userId="S::l.vanderniet@gov.je::259fe4d2-62f7-4e03-af63-25af193a96c4" providerId="AD" clId="Web-{2E0C58BD-0EB5-2054-3F26-AA05CCE53686}" dt="2025-02-19T12:48:13.497" v="4" actId="20577"/>
          <ac:spMkLst>
            <pc:docMk/>
            <pc:sldMk cId="1921931395" sldId="258"/>
            <ac:spMk id="2" creationId="{2024447E-436B-6E6E-5440-22D583C29385}"/>
          </ac:spMkLst>
        </pc:spChg>
        <pc:spChg chg="mod">
          <ac:chgData name="Louis Van der Niet" userId="S::l.vanderniet@gov.je::259fe4d2-62f7-4e03-af63-25af193a96c4" providerId="AD" clId="Web-{2E0C58BD-0EB5-2054-3F26-AA05CCE53686}" dt="2025-02-19T12:48:37.857" v="16" actId="20577"/>
          <ac:spMkLst>
            <pc:docMk/>
            <pc:sldMk cId="1921931395" sldId="258"/>
            <ac:spMk id="3" creationId="{A3A39637-F7D8-0B12-C563-65B2415A5E56}"/>
          </ac:spMkLst>
        </pc:spChg>
        <pc:spChg chg="mod">
          <ac:chgData name="Louis Van der Niet" userId="S::l.vanderniet@gov.je::259fe4d2-62f7-4e03-af63-25af193a96c4" providerId="AD" clId="Web-{2E0C58BD-0EB5-2054-3F26-AA05CCE53686}" dt="2025-02-19T12:53:37.412" v="64" actId="20577"/>
          <ac:spMkLst>
            <pc:docMk/>
            <pc:sldMk cId="1921931395" sldId="258"/>
            <ac:spMk id="4" creationId="{F25D8008-BFD0-1F60-C6AA-776FDEAF1069}"/>
          </ac:spMkLst>
        </pc:spChg>
        <pc:spChg chg="mod">
          <ac:chgData name="Louis Van der Niet" userId="S::l.vanderniet@gov.je::259fe4d2-62f7-4e03-af63-25af193a96c4" providerId="AD" clId="Web-{2E0C58BD-0EB5-2054-3F26-AA05CCE53686}" dt="2025-02-19T12:51:34.252" v="44" actId="20577"/>
          <ac:spMkLst>
            <pc:docMk/>
            <pc:sldMk cId="1921931395" sldId="258"/>
            <ac:spMk id="7" creationId="{4754DD6E-0819-F369-809C-99862196045E}"/>
          </ac:spMkLst>
        </pc:spChg>
        <pc:spChg chg="mod">
          <ac:chgData name="Louis Van der Niet" userId="S::l.vanderniet@gov.je::259fe4d2-62f7-4e03-af63-25af193a96c4" providerId="AD" clId="Web-{2E0C58BD-0EB5-2054-3F26-AA05CCE53686}" dt="2025-02-19T12:49:26.405" v="26" actId="20577"/>
          <ac:spMkLst>
            <pc:docMk/>
            <pc:sldMk cId="1921931395" sldId="258"/>
            <ac:spMk id="10" creationId="{0BC0187C-3EC9-57A8-8457-343474BCF277}"/>
          </ac:spMkLst>
        </pc:spChg>
        <pc:spChg chg="mod">
          <ac:chgData name="Louis Van der Niet" userId="S::l.vanderniet@gov.je::259fe4d2-62f7-4e03-af63-25af193a96c4" providerId="AD" clId="Web-{2E0C58BD-0EB5-2054-3F26-AA05CCE53686}" dt="2025-02-19T12:52:39.301" v="53" actId="14100"/>
          <ac:spMkLst>
            <pc:docMk/>
            <pc:sldMk cId="1921931395" sldId="258"/>
            <ac:spMk id="13" creationId="{9CBC1D5B-F1CA-05D2-9696-EC93A4289529}"/>
          </ac:spMkLst>
        </pc:spChg>
        <pc:picChg chg="mod">
          <ac:chgData name="Louis Van der Niet" userId="S::l.vanderniet@gov.je::259fe4d2-62f7-4e03-af63-25af193a96c4" providerId="AD" clId="Web-{2E0C58BD-0EB5-2054-3F26-AA05CCE53686}" dt="2025-02-19T12:52:07.800" v="46"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4FA6F931-F0FD-19BF-2BCE-7C21A5FB05AB}"/>
    <pc:docChg chg="modSld">
      <pc:chgData name="Louis Van der Niet" userId="S::l.vanderniet@gov.je::259fe4d2-62f7-4e03-af63-25af193a96c4" providerId="AD" clId="Web-{4FA6F931-F0FD-19BF-2BCE-7C21A5FB05AB}" dt="2025-02-20T10:51:29.017" v="74" actId="1076"/>
      <pc:docMkLst>
        <pc:docMk/>
      </pc:docMkLst>
      <pc:sldChg chg="addSp delSp modSp">
        <pc:chgData name="Louis Van der Niet" userId="S::l.vanderniet@gov.je::259fe4d2-62f7-4e03-af63-25af193a96c4" providerId="AD" clId="Web-{4FA6F931-F0FD-19BF-2BCE-7C21A5FB05AB}" dt="2025-02-20T10:51:29.017" v="74" actId="1076"/>
        <pc:sldMkLst>
          <pc:docMk/>
          <pc:sldMk cId="1921931395" sldId="258"/>
        </pc:sldMkLst>
        <pc:spChg chg="mod">
          <ac:chgData name="Louis Van der Niet" userId="S::l.vanderniet@gov.je::259fe4d2-62f7-4e03-af63-25af193a96c4" providerId="AD" clId="Web-{4FA6F931-F0FD-19BF-2BCE-7C21A5FB05AB}" dt="2025-02-20T10:48:37.216" v="33" actId="20577"/>
          <ac:spMkLst>
            <pc:docMk/>
            <pc:sldMk cId="1921931395" sldId="258"/>
            <ac:spMk id="2" creationId="{2024447E-436B-6E6E-5440-22D583C29385}"/>
          </ac:spMkLst>
        </pc:spChg>
        <pc:spChg chg="mod">
          <ac:chgData name="Louis Van der Niet" userId="S::l.vanderniet@gov.je::259fe4d2-62f7-4e03-af63-25af193a96c4" providerId="AD" clId="Web-{4FA6F931-F0FD-19BF-2BCE-7C21A5FB05AB}" dt="2025-02-20T10:49:13.405" v="48" actId="20577"/>
          <ac:spMkLst>
            <pc:docMk/>
            <pc:sldMk cId="1921931395" sldId="258"/>
            <ac:spMk id="3" creationId="{A3A39637-F7D8-0B12-C563-65B2415A5E56}"/>
          </ac:spMkLst>
        </pc:spChg>
        <pc:spChg chg="mod">
          <ac:chgData name="Louis Van der Niet" userId="S::l.vanderniet@gov.je::259fe4d2-62f7-4e03-af63-25af193a96c4" providerId="AD" clId="Web-{4FA6F931-F0FD-19BF-2BCE-7C21A5FB05AB}" dt="2025-02-20T10:50:14.781" v="63" actId="20577"/>
          <ac:spMkLst>
            <pc:docMk/>
            <pc:sldMk cId="1921931395" sldId="258"/>
            <ac:spMk id="4" creationId="{F25D8008-BFD0-1F60-C6AA-776FDEAF1069}"/>
          </ac:spMkLst>
        </pc:spChg>
        <pc:spChg chg="mod">
          <ac:chgData name="Louis Van der Niet" userId="S::l.vanderniet@gov.je::259fe4d2-62f7-4e03-af63-25af193a96c4" providerId="AD" clId="Web-{4FA6F931-F0FD-19BF-2BCE-7C21A5FB05AB}" dt="2025-02-20T10:50:55.126" v="70" actId="20577"/>
          <ac:spMkLst>
            <pc:docMk/>
            <pc:sldMk cId="1921931395" sldId="258"/>
            <ac:spMk id="7" creationId="{4754DD6E-0819-F369-809C-99862196045E}"/>
          </ac:spMkLst>
        </pc:spChg>
        <pc:spChg chg="mod">
          <ac:chgData name="Louis Van der Niet" userId="S::l.vanderniet@gov.je::259fe4d2-62f7-4e03-af63-25af193a96c4" providerId="AD" clId="Web-{4FA6F931-F0FD-19BF-2BCE-7C21A5FB05AB}" dt="2025-02-20T10:50:04.859" v="60" actId="20577"/>
          <ac:spMkLst>
            <pc:docMk/>
            <pc:sldMk cId="1921931395" sldId="258"/>
            <ac:spMk id="10" creationId="{0BC0187C-3EC9-57A8-8457-343474BCF277}"/>
          </ac:spMkLst>
        </pc:spChg>
        <pc:spChg chg="mod">
          <ac:chgData name="Louis Van der Niet" userId="S::l.vanderniet@gov.je::259fe4d2-62f7-4e03-af63-25af193a96c4" providerId="AD" clId="Web-{4FA6F931-F0FD-19BF-2BCE-7C21A5FB05AB}" dt="2025-02-20T10:50:18.453" v="64" actId="1076"/>
          <ac:spMkLst>
            <pc:docMk/>
            <pc:sldMk cId="1921931395" sldId="258"/>
            <ac:spMk id="13" creationId="{9CBC1D5B-F1CA-05D2-9696-EC93A4289529}"/>
          </ac:spMkLst>
        </pc:spChg>
        <pc:picChg chg="mod">
          <ac:chgData name="Louis Van der Niet" userId="S::l.vanderniet@gov.je::259fe4d2-62f7-4e03-af63-25af193a96c4" providerId="AD" clId="Web-{4FA6F931-F0FD-19BF-2BCE-7C21A5FB05AB}" dt="2025-02-20T10:50:20.766" v="65"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6EFF009C-5990-1A72-EC26-965316C2AFDB}"/>
    <pc:docChg chg="modSld">
      <pc:chgData name="Louis Van der Niet" userId="S::l.vanderniet@gov.je::259fe4d2-62f7-4e03-af63-25af193a96c4" providerId="AD" clId="Web-{6EFF009C-5990-1A72-EC26-965316C2AFDB}" dt="2025-02-25T11:58:18.825" v="92" actId="20577"/>
      <pc:docMkLst>
        <pc:docMk/>
      </pc:docMkLst>
      <pc:sldChg chg="addSp delSp modSp">
        <pc:chgData name="Louis Van der Niet" userId="S::l.vanderniet@gov.je::259fe4d2-62f7-4e03-af63-25af193a96c4" providerId="AD" clId="Web-{6EFF009C-5990-1A72-EC26-965316C2AFDB}" dt="2025-02-25T11:58:18.825" v="92" actId="20577"/>
        <pc:sldMkLst>
          <pc:docMk/>
          <pc:sldMk cId="1921931395" sldId="258"/>
        </pc:sldMkLst>
        <pc:spChg chg="mod">
          <ac:chgData name="Louis Van der Niet" userId="S::l.vanderniet@gov.je::259fe4d2-62f7-4e03-af63-25af193a96c4" providerId="AD" clId="Web-{6EFF009C-5990-1A72-EC26-965316C2AFDB}" dt="2025-02-25T11:52:42.204" v="2" actId="20577"/>
          <ac:spMkLst>
            <pc:docMk/>
            <pc:sldMk cId="1921931395" sldId="258"/>
            <ac:spMk id="2" creationId="{2024447E-436B-6E6E-5440-22D583C29385}"/>
          </ac:spMkLst>
        </pc:spChg>
        <pc:spChg chg="mod">
          <ac:chgData name="Louis Van der Niet" userId="S::l.vanderniet@gov.je::259fe4d2-62f7-4e03-af63-25af193a96c4" providerId="AD" clId="Web-{6EFF009C-5990-1A72-EC26-965316C2AFDB}" dt="2025-02-25T11:53:55.331" v="28" actId="20577"/>
          <ac:spMkLst>
            <pc:docMk/>
            <pc:sldMk cId="1921931395" sldId="258"/>
            <ac:spMk id="3" creationId="{A3A39637-F7D8-0B12-C563-65B2415A5E56}"/>
          </ac:spMkLst>
        </pc:spChg>
        <pc:spChg chg="mod">
          <ac:chgData name="Louis Van der Niet" userId="S::l.vanderniet@gov.je::259fe4d2-62f7-4e03-af63-25af193a96c4" providerId="AD" clId="Web-{6EFF009C-5990-1A72-EC26-965316C2AFDB}" dt="2025-02-25T11:57:07.526" v="75" actId="1076"/>
          <ac:spMkLst>
            <pc:docMk/>
            <pc:sldMk cId="1921931395" sldId="258"/>
            <ac:spMk id="4" creationId="{F25D8008-BFD0-1F60-C6AA-776FDEAF1069}"/>
          </ac:spMkLst>
        </pc:spChg>
        <pc:spChg chg="mod">
          <ac:chgData name="Louis Van der Niet" userId="S::l.vanderniet@gov.je::259fe4d2-62f7-4e03-af63-25af193a96c4" providerId="AD" clId="Web-{6EFF009C-5990-1A72-EC26-965316C2AFDB}" dt="2025-02-25T11:58:18.825" v="92" actId="20577"/>
          <ac:spMkLst>
            <pc:docMk/>
            <pc:sldMk cId="1921931395" sldId="258"/>
            <ac:spMk id="7" creationId="{4754DD6E-0819-F369-809C-99862196045E}"/>
          </ac:spMkLst>
        </pc:spChg>
        <pc:spChg chg="mod">
          <ac:chgData name="Louis Van der Niet" userId="S::l.vanderniet@gov.je::259fe4d2-62f7-4e03-af63-25af193a96c4" providerId="AD" clId="Web-{6EFF009C-5990-1A72-EC26-965316C2AFDB}" dt="2025-02-25T11:57:03.807" v="74" actId="14100"/>
          <ac:spMkLst>
            <pc:docMk/>
            <pc:sldMk cId="1921931395" sldId="258"/>
            <ac:spMk id="10" creationId="{0BC0187C-3EC9-57A8-8457-343474BCF277}"/>
          </ac:spMkLst>
        </pc:spChg>
        <pc:spChg chg="mod">
          <ac:chgData name="Louis Van der Niet" userId="S::l.vanderniet@gov.je::259fe4d2-62f7-4e03-af63-25af193a96c4" providerId="AD" clId="Web-{6EFF009C-5990-1A72-EC26-965316C2AFDB}" dt="2025-02-25T11:56:40.884" v="68" actId="14100"/>
          <ac:spMkLst>
            <pc:docMk/>
            <pc:sldMk cId="1921931395" sldId="258"/>
            <ac:spMk id="13" creationId="{9CBC1D5B-F1CA-05D2-9696-EC93A4289529}"/>
          </ac:spMkLst>
        </pc:spChg>
        <pc:picChg chg="mod">
          <ac:chgData name="Louis Van der Niet" userId="S::l.vanderniet@gov.je::259fe4d2-62f7-4e03-af63-25af193a96c4" providerId="AD" clId="Web-{6EFF009C-5990-1A72-EC26-965316C2AFDB}" dt="2025-02-25T11:57:13.182" v="76"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5134B4CC-C764-28AB-BCCF-DAA35EBB9F40}"/>
    <pc:docChg chg="modSld">
      <pc:chgData name="Louis Van der Niet" userId="S::l.vanderniet@gov.je::259fe4d2-62f7-4e03-af63-25af193a96c4" providerId="AD" clId="Web-{5134B4CC-C764-28AB-BCCF-DAA35EBB9F40}" dt="2025-02-26T11:15:39.589" v="69" actId="1076"/>
      <pc:docMkLst>
        <pc:docMk/>
      </pc:docMkLst>
      <pc:sldChg chg="addSp delSp modSp">
        <pc:chgData name="Louis Van der Niet" userId="S::l.vanderniet@gov.je::259fe4d2-62f7-4e03-af63-25af193a96c4" providerId="AD" clId="Web-{5134B4CC-C764-28AB-BCCF-DAA35EBB9F40}" dt="2025-02-26T11:15:39.589" v="69" actId="1076"/>
        <pc:sldMkLst>
          <pc:docMk/>
          <pc:sldMk cId="1921931395" sldId="258"/>
        </pc:sldMkLst>
        <pc:spChg chg="mod">
          <ac:chgData name="Louis Van der Niet" userId="S::l.vanderniet@gov.je::259fe4d2-62f7-4e03-af63-25af193a96c4" providerId="AD" clId="Web-{5134B4CC-C764-28AB-BCCF-DAA35EBB9F40}" dt="2025-02-26T11:10:49.440" v="2" actId="20577"/>
          <ac:spMkLst>
            <pc:docMk/>
            <pc:sldMk cId="1921931395" sldId="258"/>
            <ac:spMk id="2" creationId="{2024447E-436B-6E6E-5440-22D583C29385}"/>
          </ac:spMkLst>
        </pc:spChg>
        <pc:spChg chg="mod">
          <ac:chgData name="Louis Van der Niet" userId="S::l.vanderniet@gov.je::259fe4d2-62f7-4e03-af63-25af193a96c4" providerId="AD" clId="Web-{5134B4CC-C764-28AB-BCCF-DAA35EBB9F40}" dt="2025-02-26T11:11:58.192" v="27" actId="20577"/>
          <ac:spMkLst>
            <pc:docMk/>
            <pc:sldMk cId="1921931395" sldId="258"/>
            <ac:spMk id="3" creationId="{A3A39637-F7D8-0B12-C563-65B2415A5E56}"/>
          </ac:spMkLst>
        </pc:spChg>
        <pc:spChg chg="mod">
          <ac:chgData name="Louis Van der Niet" userId="S::l.vanderniet@gov.je::259fe4d2-62f7-4e03-af63-25af193a96c4" providerId="AD" clId="Web-{5134B4CC-C764-28AB-BCCF-DAA35EBB9F40}" dt="2025-02-26T11:12:30.646" v="36" actId="1076"/>
          <ac:spMkLst>
            <pc:docMk/>
            <pc:sldMk cId="1921931395" sldId="258"/>
            <ac:spMk id="4" creationId="{F25D8008-BFD0-1F60-C6AA-776FDEAF1069}"/>
          </ac:spMkLst>
        </pc:spChg>
        <pc:spChg chg="mod">
          <ac:chgData name="Louis Van der Niet" userId="S::l.vanderniet@gov.je::259fe4d2-62f7-4e03-af63-25af193a96c4" providerId="AD" clId="Web-{5134B4CC-C764-28AB-BCCF-DAA35EBB9F40}" dt="2025-02-26T11:15:32.761" v="66" actId="20577"/>
          <ac:spMkLst>
            <pc:docMk/>
            <pc:sldMk cId="1921931395" sldId="258"/>
            <ac:spMk id="7" creationId="{4754DD6E-0819-F369-809C-99862196045E}"/>
          </ac:spMkLst>
        </pc:spChg>
        <pc:spChg chg="mod">
          <ac:chgData name="Louis Van der Niet" userId="S::l.vanderniet@gov.je::259fe4d2-62f7-4e03-af63-25af193a96c4" providerId="AD" clId="Web-{5134B4CC-C764-28AB-BCCF-DAA35EBB9F40}" dt="2025-02-26T11:14:03.493" v="44" actId="20577"/>
          <ac:spMkLst>
            <pc:docMk/>
            <pc:sldMk cId="1921931395" sldId="258"/>
            <ac:spMk id="10" creationId="{0BC0187C-3EC9-57A8-8457-343474BCF277}"/>
          </ac:spMkLst>
        </pc:spChg>
        <pc:spChg chg="mod">
          <ac:chgData name="Louis Van der Niet" userId="S::l.vanderniet@gov.je::259fe4d2-62f7-4e03-af63-25af193a96c4" providerId="AD" clId="Web-{5134B4CC-C764-28AB-BCCF-DAA35EBB9F40}" dt="2025-02-26T11:12:14.036" v="32" actId="20577"/>
          <ac:spMkLst>
            <pc:docMk/>
            <pc:sldMk cId="1921931395" sldId="258"/>
            <ac:spMk id="13" creationId="{9CBC1D5B-F1CA-05D2-9696-EC93A4289529}"/>
          </ac:spMkLst>
        </pc:spChg>
        <pc:picChg chg="mod">
          <ac:chgData name="Louis Van der Niet" userId="S::l.vanderniet@gov.je::259fe4d2-62f7-4e03-af63-25af193a96c4" providerId="AD" clId="Web-{5134B4CC-C764-28AB-BCCF-DAA35EBB9F40}" dt="2025-02-26T11:12:26.536" v="35"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7E3E17E2-673A-F306-72C3-F6C30E233741}"/>
    <pc:docChg chg="modSld">
      <pc:chgData name="Louis Van der Niet" userId="S::l.vanderniet@gov.je::259fe4d2-62f7-4e03-af63-25af193a96c4" providerId="AD" clId="Web-{7E3E17E2-673A-F306-72C3-F6C30E233741}" dt="2025-02-18T10:37:11.884" v="55" actId="20577"/>
      <pc:docMkLst>
        <pc:docMk/>
      </pc:docMkLst>
      <pc:sldChg chg="addSp delSp modSp">
        <pc:chgData name="Louis Van der Niet" userId="S::l.vanderniet@gov.je::259fe4d2-62f7-4e03-af63-25af193a96c4" providerId="AD" clId="Web-{7E3E17E2-673A-F306-72C3-F6C30E233741}" dt="2025-02-18T10:37:11.884" v="55" actId="20577"/>
        <pc:sldMkLst>
          <pc:docMk/>
          <pc:sldMk cId="1921931395" sldId="258"/>
        </pc:sldMkLst>
        <pc:spChg chg="mod">
          <ac:chgData name="Louis Van der Niet" userId="S::l.vanderniet@gov.je::259fe4d2-62f7-4e03-af63-25af193a96c4" providerId="AD" clId="Web-{7E3E17E2-673A-F306-72C3-F6C30E233741}" dt="2025-02-18T10:34:23.022" v="16" actId="20577"/>
          <ac:spMkLst>
            <pc:docMk/>
            <pc:sldMk cId="1921931395" sldId="258"/>
            <ac:spMk id="2" creationId="{2024447E-436B-6E6E-5440-22D583C29385}"/>
          </ac:spMkLst>
        </pc:spChg>
        <pc:spChg chg="mod">
          <ac:chgData name="Louis Van der Niet" userId="S::l.vanderniet@gov.je::259fe4d2-62f7-4e03-af63-25af193a96c4" providerId="AD" clId="Web-{7E3E17E2-673A-F306-72C3-F6C30E233741}" dt="2025-02-18T10:34:51.523" v="24" actId="20577"/>
          <ac:spMkLst>
            <pc:docMk/>
            <pc:sldMk cId="1921931395" sldId="258"/>
            <ac:spMk id="3" creationId="{A3A39637-F7D8-0B12-C563-65B2415A5E56}"/>
          </ac:spMkLst>
        </pc:spChg>
        <pc:spChg chg="mod">
          <ac:chgData name="Louis Van der Niet" userId="S::l.vanderniet@gov.je::259fe4d2-62f7-4e03-af63-25af193a96c4" providerId="AD" clId="Web-{7E3E17E2-673A-F306-72C3-F6C30E233741}" dt="2025-02-18T10:37:04.587" v="52" actId="1076"/>
          <ac:spMkLst>
            <pc:docMk/>
            <pc:sldMk cId="1921931395" sldId="258"/>
            <ac:spMk id="4" creationId="{F25D8008-BFD0-1F60-C6AA-776FDEAF1069}"/>
          </ac:spMkLst>
        </pc:spChg>
        <pc:spChg chg="mod">
          <ac:chgData name="Louis Van der Niet" userId="S::l.vanderniet@gov.je::259fe4d2-62f7-4e03-af63-25af193a96c4" providerId="AD" clId="Web-{7E3E17E2-673A-F306-72C3-F6C30E233741}" dt="2025-02-18T10:37:11.884" v="55" actId="20577"/>
          <ac:spMkLst>
            <pc:docMk/>
            <pc:sldMk cId="1921931395" sldId="258"/>
            <ac:spMk id="7" creationId="{4754DD6E-0819-F369-809C-99862196045E}"/>
          </ac:spMkLst>
        </pc:spChg>
        <pc:spChg chg="mod">
          <ac:chgData name="Louis Van der Niet" userId="S::l.vanderniet@gov.je::259fe4d2-62f7-4e03-af63-25af193a96c4" providerId="AD" clId="Web-{7E3E17E2-673A-F306-72C3-F6C30E233741}" dt="2025-02-18T10:35:09.289" v="28" actId="20577"/>
          <ac:spMkLst>
            <pc:docMk/>
            <pc:sldMk cId="1921931395" sldId="258"/>
            <ac:spMk id="10" creationId="{0BC0187C-3EC9-57A8-8457-343474BCF277}"/>
          </ac:spMkLst>
        </pc:spChg>
        <pc:spChg chg="mod">
          <ac:chgData name="Louis Van der Niet" userId="S::l.vanderniet@gov.je::259fe4d2-62f7-4e03-af63-25af193a96c4" providerId="AD" clId="Web-{7E3E17E2-673A-F306-72C3-F6C30E233741}" dt="2025-02-18T10:34:54.774" v="26"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358EC082-9B47-E35B-CB72-682820472B5D}"/>
    <pc:docChg chg="modSld">
      <pc:chgData name="Louis Van der Niet" userId="S::l.vanderniet@gov.je::259fe4d2-62f7-4e03-af63-25af193a96c4" providerId="AD" clId="Web-{358EC082-9B47-E35B-CB72-682820472B5D}" dt="2025-02-26T13:37:43.238" v="49" actId="1076"/>
      <pc:docMkLst>
        <pc:docMk/>
      </pc:docMkLst>
      <pc:sldChg chg="addSp delSp modSp">
        <pc:chgData name="Louis Van der Niet" userId="S::l.vanderniet@gov.je::259fe4d2-62f7-4e03-af63-25af193a96c4" providerId="AD" clId="Web-{358EC082-9B47-E35B-CB72-682820472B5D}" dt="2025-02-26T13:37:43.238" v="49" actId="1076"/>
        <pc:sldMkLst>
          <pc:docMk/>
          <pc:sldMk cId="1921931395" sldId="258"/>
        </pc:sldMkLst>
        <pc:spChg chg="mod">
          <ac:chgData name="Louis Van der Niet" userId="S::l.vanderniet@gov.je::259fe4d2-62f7-4e03-af63-25af193a96c4" providerId="AD" clId="Web-{358EC082-9B47-E35B-CB72-682820472B5D}" dt="2025-02-26T13:33:32.200" v="3" actId="20577"/>
          <ac:spMkLst>
            <pc:docMk/>
            <pc:sldMk cId="1921931395" sldId="258"/>
            <ac:spMk id="2" creationId="{2024447E-436B-6E6E-5440-22D583C29385}"/>
          </ac:spMkLst>
        </pc:spChg>
        <pc:spChg chg="mod">
          <ac:chgData name="Louis Van der Niet" userId="S::l.vanderniet@gov.je::259fe4d2-62f7-4e03-af63-25af193a96c4" providerId="AD" clId="Web-{358EC082-9B47-E35B-CB72-682820472B5D}" dt="2025-02-26T13:33:53.216" v="13" actId="20577"/>
          <ac:spMkLst>
            <pc:docMk/>
            <pc:sldMk cId="1921931395" sldId="258"/>
            <ac:spMk id="3" creationId="{A3A39637-F7D8-0B12-C563-65B2415A5E56}"/>
          </ac:spMkLst>
        </pc:spChg>
        <pc:spChg chg="mod">
          <ac:chgData name="Louis Van der Niet" userId="S::l.vanderniet@gov.je::259fe4d2-62f7-4e03-af63-25af193a96c4" providerId="AD" clId="Web-{358EC082-9B47-E35B-CB72-682820472B5D}" dt="2025-02-26T13:35:59.876" v="40" actId="1076"/>
          <ac:spMkLst>
            <pc:docMk/>
            <pc:sldMk cId="1921931395" sldId="258"/>
            <ac:spMk id="4" creationId="{F25D8008-BFD0-1F60-C6AA-776FDEAF1069}"/>
          </ac:spMkLst>
        </pc:spChg>
        <pc:spChg chg="mod">
          <ac:chgData name="Louis Van der Niet" userId="S::l.vanderniet@gov.je::259fe4d2-62f7-4e03-af63-25af193a96c4" providerId="AD" clId="Web-{358EC082-9B47-E35B-CB72-682820472B5D}" dt="2025-02-26T13:35:46.938" v="36" actId="20577"/>
          <ac:spMkLst>
            <pc:docMk/>
            <pc:sldMk cId="1921931395" sldId="258"/>
            <ac:spMk id="7" creationId="{4754DD6E-0819-F369-809C-99862196045E}"/>
          </ac:spMkLst>
        </pc:spChg>
        <pc:spChg chg="mod">
          <ac:chgData name="Louis Van der Niet" userId="S::l.vanderniet@gov.je::259fe4d2-62f7-4e03-af63-25af193a96c4" providerId="AD" clId="Web-{358EC082-9B47-E35B-CB72-682820472B5D}" dt="2025-02-26T13:35:55.766" v="39" actId="1076"/>
          <ac:spMkLst>
            <pc:docMk/>
            <pc:sldMk cId="1921931395" sldId="258"/>
            <ac:spMk id="10" creationId="{0BC0187C-3EC9-57A8-8457-343474BCF277}"/>
          </ac:spMkLst>
        </pc:spChg>
        <pc:spChg chg="mod">
          <ac:chgData name="Louis Van der Niet" userId="S::l.vanderniet@gov.je::259fe4d2-62f7-4e03-af63-25af193a96c4" providerId="AD" clId="Web-{358EC082-9B47-E35B-CB72-682820472B5D}" dt="2025-02-26T13:36:09.688" v="42" actId="1076"/>
          <ac:spMkLst>
            <pc:docMk/>
            <pc:sldMk cId="1921931395" sldId="258"/>
            <ac:spMk id="13" creationId="{9CBC1D5B-F1CA-05D2-9696-EC93A4289529}"/>
          </ac:spMkLst>
        </pc:spChg>
        <pc:picChg chg="mod">
          <ac:chgData name="Louis Van der Niet" userId="S::l.vanderniet@gov.je::259fe4d2-62f7-4e03-af63-25af193a96c4" providerId="AD" clId="Web-{358EC082-9B47-E35B-CB72-682820472B5D}" dt="2025-02-26T13:36:18.392" v="44"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B1878F51-15A2-2F0B-1A95-A630972D12C4}"/>
    <pc:docChg chg="modSld">
      <pc:chgData name="Louis Van der Niet" userId="S::l.vanderniet@gov.je::259fe4d2-62f7-4e03-af63-25af193a96c4" providerId="AD" clId="Web-{B1878F51-15A2-2F0B-1A95-A630972D12C4}" dt="2025-02-18T10:10:36.193" v="38" actId="20577"/>
      <pc:docMkLst>
        <pc:docMk/>
      </pc:docMkLst>
      <pc:sldChg chg="addSp delSp modSp">
        <pc:chgData name="Louis Van der Niet" userId="S::l.vanderniet@gov.je::259fe4d2-62f7-4e03-af63-25af193a96c4" providerId="AD" clId="Web-{B1878F51-15A2-2F0B-1A95-A630972D12C4}" dt="2025-02-18T10:10:36.193" v="38" actId="20577"/>
        <pc:sldMkLst>
          <pc:docMk/>
          <pc:sldMk cId="1921931395" sldId="258"/>
        </pc:sldMkLst>
        <pc:spChg chg="mod">
          <ac:chgData name="Louis Van der Niet" userId="S::l.vanderniet@gov.je::259fe4d2-62f7-4e03-af63-25af193a96c4" providerId="AD" clId="Web-{B1878F51-15A2-2F0B-1A95-A630972D12C4}" dt="2025-02-18T10:05:28.822" v="10" actId="20577"/>
          <ac:spMkLst>
            <pc:docMk/>
            <pc:sldMk cId="1921931395" sldId="258"/>
            <ac:spMk id="3" creationId="{A3A39637-F7D8-0B12-C563-65B2415A5E56}"/>
          </ac:spMkLst>
        </pc:spChg>
        <pc:spChg chg="mod">
          <ac:chgData name="Louis Van der Niet" userId="S::l.vanderniet@gov.je::259fe4d2-62f7-4e03-af63-25af193a96c4" providerId="AD" clId="Web-{B1878F51-15A2-2F0B-1A95-A630972D12C4}" dt="2025-02-18T10:07:44.734" v="22" actId="20577"/>
          <ac:spMkLst>
            <pc:docMk/>
            <pc:sldMk cId="1921931395" sldId="258"/>
            <ac:spMk id="4" creationId="{F25D8008-BFD0-1F60-C6AA-776FDEAF1069}"/>
          </ac:spMkLst>
        </pc:spChg>
        <pc:spChg chg="mod">
          <ac:chgData name="Louis Van der Niet" userId="S::l.vanderniet@gov.je::259fe4d2-62f7-4e03-af63-25af193a96c4" providerId="AD" clId="Web-{B1878F51-15A2-2F0B-1A95-A630972D12C4}" dt="2025-02-18T10:10:36.193" v="38" actId="20577"/>
          <ac:spMkLst>
            <pc:docMk/>
            <pc:sldMk cId="1921931395" sldId="258"/>
            <ac:spMk id="7" creationId="{4754DD6E-0819-F369-809C-99862196045E}"/>
          </ac:spMkLst>
        </pc:spChg>
        <pc:spChg chg="mod">
          <ac:chgData name="Louis Van der Niet" userId="S::l.vanderniet@gov.je::259fe4d2-62f7-4e03-af63-25af193a96c4" providerId="AD" clId="Web-{B1878F51-15A2-2F0B-1A95-A630972D12C4}" dt="2025-02-18T10:07:02.498" v="15" actId="20577"/>
          <ac:spMkLst>
            <pc:docMk/>
            <pc:sldMk cId="1921931395" sldId="258"/>
            <ac:spMk id="10" creationId="{0BC0187C-3EC9-57A8-8457-343474BCF277}"/>
          </ac:spMkLst>
        </pc:spChg>
        <pc:spChg chg="mod">
          <ac:chgData name="Louis Van der Niet" userId="S::l.vanderniet@gov.je::259fe4d2-62f7-4e03-af63-25af193a96c4" providerId="AD" clId="Web-{B1878F51-15A2-2F0B-1A95-A630972D12C4}" dt="2025-02-18T10:06:58.279" v="12"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63253A59-B209-8D4E-7FC6-AF29AA23229F}"/>
    <pc:docChg chg="modSld">
      <pc:chgData name="Louis Van der Niet" userId="S::l.vanderniet@gov.je::259fe4d2-62f7-4e03-af63-25af193a96c4" providerId="AD" clId="Web-{63253A59-B209-8D4E-7FC6-AF29AA23229F}" dt="2025-02-17T12:51:08.880" v="60" actId="1076"/>
      <pc:docMkLst>
        <pc:docMk/>
      </pc:docMkLst>
      <pc:sldChg chg="addSp delSp modSp">
        <pc:chgData name="Louis Van der Niet" userId="S::l.vanderniet@gov.je::259fe4d2-62f7-4e03-af63-25af193a96c4" providerId="AD" clId="Web-{63253A59-B209-8D4E-7FC6-AF29AA23229F}" dt="2025-02-17T12:51:08.880" v="60" actId="1076"/>
        <pc:sldMkLst>
          <pc:docMk/>
          <pc:sldMk cId="1921931395" sldId="258"/>
        </pc:sldMkLst>
        <pc:spChg chg="mod">
          <ac:chgData name="Louis Van der Niet" userId="S::l.vanderniet@gov.je::259fe4d2-62f7-4e03-af63-25af193a96c4" providerId="AD" clId="Web-{63253A59-B209-8D4E-7FC6-AF29AA23229F}" dt="2025-02-17T12:46:58.062" v="11" actId="20577"/>
          <ac:spMkLst>
            <pc:docMk/>
            <pc:sldMk cId="1921931395" sldId="258"/>
            <ac:spMk id="2" creationId="{2024447E-436B-6E6E-5440-22D583C29385}"/>
          </ac:spMkLst>
        </pc:spChg>
        <pc:spChg chg="mod">
          <ac:chgData name="Louis Van der Niet" userId="S::l.vanderniet@gov.je::259fe4d2-62f7-4e03-af63-25af193a96c4" providerId="AD" clId="Web-{63253A59-B209-8D4E-7FC6-AF29AA23229F}" dt="2025-02-17T12:47:22.407" v="20" actId="20577"/>
          <ac:spMkLst>
            <pc:docMk/>
            <pc:sldMk cId="1921931395" sldId="258"/>
            <ac:spMk id="3" creationId="{A3A39637-F7D8-0B12-C563-65B2415A5E56}"/>
          </ac:spMkLst>
        </pc:spChg>
        <pc:spChg chg="mod">
          <ac:chgData name="Louis Van der Niet" userId="S::l.vanderniet@gov.je::259fe4d2-62f7-4e03-af63-25af193a96c4" providerId="AD" clId="Web-{63253A59-B209-8D4E-7FC6-AF29AA23229F}" dt="2025-02-17T12:51:05.099" v="59" actId="20577"/>
          <ac:spMkLst>
            <pc:docMk/>
            <pc:sldMk cId="1921931395" sldId="258"/>
            <ac:spMk id="4" creationId="{F25D8008-BFD0-1F60-C6AA-776FDEAF1069}"/>
          </ac:spMkLst>
        </pc:spChg>
        <pc:spChg chg="mod">
          <ac:chgData name="Louis Van der Niet" userId="S::l.vanderniet@gov.je::259fe4d2-62f7-4e03-af63-25af193a96c4" providerId="AD" clId="Web-{63253A59-B209-8D4E-7FC6-AF29AA23229F}" dt="2025-02-17T12:48:05.751" v="39" actId="14100"/>
          <ac:spMkLst>
            <pc:docMk/>
            <pc:sldMk cId="1921931395" sldId="258"/>
            <ac:spMk id="10" creationId="{0BC0187C-3EC9-57A8-8457-343474BCF277}"/>
          </ac:spMkLst>
        </pc:spChg>
        <pc:spChg chg="mod">
          <ac:chgData name="Louis Van der Niet" userId="S::l.vanderniet@gov.je::259fe4d2-62f7-4e03-af63-25af193a96c4" providerId="AD" clId="Web-{63253A59-B209-8D4E-7FC6-AF29AA23229F}" dt="2025-02-17T12:47:36.501" v="23"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89BB9F86-1CBF-EA13-9E96-E0E9DC169BEC}"/>
    <pc:docChg chg="modSld">
      <pc:chgData name="Louis Van der Niet" userId="S::l.vanderniet@gov.je::259fe4d2-62f7-4e03-af63-25af193a96c4" providerId="AD" clId="Web-{89BB9F86-1CBF-EA13-9E96-E0E9DC169BEC}" dt="2025-02-19T14:22:25.621" v="72" actId="1076"/>
      <pc:docMkLst>
        <pc:docMk/>
      </pc:docMkLst>
      <pc:sldChg chg="addSp delSp modSp">
        <pc:chgData name="Louis Van der Niet" userId="S::l.vanderniet@gov.je::259fe4d2-62f7-4e03-af63-25af193a96c4" providerId="AD" clId="Web-{89BB9F86-1CBF-EA13-9E96-E0E9DC169BEC}" dt="2025-02-19T14:22:25.621" v="72" actId="1076"/>
        <pc:sldMkLst>
          <pc:docMk/>
          <pc:sldMk cId="1921931395" sldId="258"/>
        </pc:sldMkLst>
        <pc:spChg chg="mod">
          <ac:chgData name="Louis Van der Niet" userId="S::l.vanderniet@gov.je::259fe4d2-62f7-4e03-af63-25af193a96c4" providerId="AD" clId="Web-{89BB9F86-1CBF-EA13-9E96-E0E9DC169BEC}" dt="2025-02-19T14:18:35.131" v="6" actId="20577"/>
          <ac:spMkLst>
            <pc:docMk/>
            <pc:sldMk cId="1921931395" sldId="258"/>
            <ac:spMk id="2" creationId="{2024447E-436B-6E6E-5440-22D583C29385}"/>
          </ac:spMkLst>
        </pc:spChg>
        <pc:spChg chg="mod">
          <ac:chgData name="Louis Van der Niet" userId="S::l.vanderniet@gov.je::259fe4d2-62f7-4e03-af63-25af193a96c4" providerId="AD" clId="Web-{89BB9F86-1CBF-EA13-9E96-E0E9DC169BEC}" dt="2025-02-19T14:18:57.881" v="13" actId="20577"/>
          <ac:spMkLst>
            <pc:docMk/>
            <pc:sldMk cId="1921931395" sldId="258"/>
            <ac:spMk id="3" creationId="{A3A39637-F7D8-0B12-C563-65B2415A5E56}"/>
          </ac:spMkLst>
        </pc:spChg>
        <pc:spChg chg="mod">
          <ac:chgData name="Louis Van der Niet" userId="S::l.vanderniet@gov.je::259fe4d2-62f7-4e03-af63-25af193a96c4" providerId="AD" clId="Web-{89BB9F86-1CBF-EA13-9E96-E0E9DC169BEC}" dt="2025-02-19T14:22:23.964" v="71" actId="1076"/>
          <ac:spMkLst>
            <pc:docMk/>
            <pc:sldMk cId="1921931395" sldId="258"/>
            <ac:spMk id="4" creationId="{F25D8008-BFD0-1F60-C6AA-776FDEAF1069}"/>
          </ac:spMkLst>
        </pc:spChg>
        <pc:spChg chg="mod">
          <ac:chgData name="Louis Van der Niet" userId="S::l.vanderniet@gov.je::259fe4d2-62f7-4e03-af63-25af193a96c4" providerId="AD" clId="Web-{89BB9F86-1CBF-EA13-9E96-E0E9DC169BEC}" dt="2025-02-19T14:22:17.949" v="70" actId="1076"/>
          <ac:spMkLst>
            <pc:docMk/>
            <pc:sldMk cId="1921931395" sldId="258"/>
            <ac:spMk id="7" creationId="{4754DD6E-0819-F369-809C-99862196045E}"/>
          </ac:spMkLst>
        </pc:spChg>
        <pc:spChg chg="mod">
          <ac:chgData name="Louis Van der Niet" userId="S::l.vanderniet@gov.je::259fe4d2-62f7-4e03-af63-25af193a96c4" providerId="AD" clId="Web-{89BB9F86-1CBF-EA13-9E96-E0E9DC169BEC}" dt="2025-02-19T14:22:06.651" v="67" actId="20577"/>
          <ac:spMkLst>
            <pc:docMk/>
            <pc:sldMk cId="1921931395" sldId="258"/>
            <ac:spMk id="10" creationId="{0BC0187C-3EC9-57A8-8457-343474BCF277}"/>
          </ac:spMkLst>
        </pc:spChg>
        <pc:spChg chg="mod">
          <ac:chgData name="Louis Van der Niet" userId="S::l.vanderniet@gov.je::259fe4d2-62f7-4e03-af63-25af193a96c4" providerId="AD" clId="Web-{89BB9F86-1CBF-EA13-9E96-E0E9DC169BEC}" dt="2025-02-19T14:19:23.929" v="23" actId="14100"/>
          <ac:spMkLst>
            <pc:docMk/>
            <pc:sldMk cId="1921931395" sldId="258"/>
            <ac:spMk id="13" creationId="{9CBC1D5B-F1CA-05D2-9696-EC93A4289529}"/>
          </ac:spMkLst>
        </pc:spChg>
        <pc:picChg chg="mod">
          <ac:chgData name="Louis Van der Niet" userId="S::l.vanderniet@gov.je::259fe4d2-62f7-4e03-af63-25af193a96c4" providerId="AD" clId="Web-{89BB9F86-1CBF-EA13-9E96-E0E9DC169BEC}" dt="2025-02-19T14:22:25.621" v="72"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A005442B-0EEC-CA32-38CC-AC2259EC4E82}"/>
    <pc:docChg chg="modSld">
      <pc:chgData name="Louis Van der Niet" userId="S::l.vanderniet@gov.je::259fe4d2-62f7-4e03-af63-25af193a96c4" providerId="AD" clId="Web-{A005442B-0EEC-CA32-38CC-AC2259EC4E82}" dt="2025-02-25T13:25:42.449" v="78" actId="1076"/>
      <pc:docMkLst>
        <pc:docMk/>
      </pc:docMkLst>
      <pc:sldChg chg="addSp delSp modSp">
        <pc:chgData name="Louis Van der Niet" userId="S::l.vanderniet@gov.je::259fe4d2-62f7-4e03-af63-25af193a96c4" providerId="AD" clId="Web-{A005442B-0EEC-CA32-38CC-AC2259EC4E82}" dt="2025-02-25T13:25:42.449" v="78" actId="1076"/>
        <pc:sldMkLst>
          <pc:docMk/>
          <pc:sldMk cId="1921931395" sldId="258"/>
        </pc:sldMkLst>
        <pc:spChg chg="mod">
          <ac:chgData name="Louis Van der Niet" userId="S::l.vanderniet@gov.je::259fe4d2-62f7-4e03-af63-25af193a96c4" providerId="AD" clId="Web-{A005442B-0EEC-CA32-38CC-AC2259EC4E82}" dt="2025-02-25T13:14:45.910" v="2" actId="20577"/>
          <ac:spMkLst>
            <pc:docMk/>
            <pc:sldMk cId="1921931395" sldId="258"/>
            <ac:spMk id="2" creationId="{2024447E-436B-6E6E-5440-22D583C29385}"/>
          </ac:spMkLst>
        </pc:spChg>
        <pc:spChg chg="mod">
          <ac:chgData name="Louis Van der Niet" userId="S::l.vanderniet@gov.je::259fe4d2-62f7-4e03-af63-25af193a96c4" providerId="AD" clId="Web-{A005442B-0EEC-CA32-38CC-AC2259EC4E82}" dt="2025-02-25T13:15:48.553" v="20" actId="20577"/>
          <ac:spMkLst>
            <pc:docMk/>
            <pc:sldMk cId="1921931395" sldId="258"/>
            <ac:spMk id="3" creationId="{A3A39637-F7D8-0B12-C563-65B2415A5E56}"/>
          </ac:spMkLst>
        </pc:spChg>
        <pc:spChg chg="mod">
          <ac:chgData name="Louis Van der Niet" userId="S::l.vanderniet@gov.je::259fe4d2-62f7-4e03-af63-25af193a96c4" providerId="AD" clId="Web-{A005442B-0EEC-CA32-38CC-AC2259EC4E82}" dt="2025-02-25T13:17:12.072" v="43" actId="20577"/>
          <ac:spMkLst>
            <pc:docMk/>
            <pc:sldMk cId="1921931395" sldId="258"/>
            <ac:spMk id="4" creationId="{F25D8008-BFD0-1F60-C6AA-776FDEAF1069}"/>
          </ac:spMkLst>
        </pc:spChg>
        <pc:spChg chg="mod">
          <ac:chgData name="Louis Van der Niet" userId="S::l.vanderniet@gov.je::259fe4d2-62f7-4e03-af63-25af193a96c4" providerId="AD" clId="Web-{A005442B-0EEC-CA32-38CC-AC2259EC4E82}" dt="2025-02-25T13:25:31.011" v="74" actId="14100"/>
          <ac:spMkLst>
            <pc:docMk/>
            <pc:sldMk cId="1921931395" sldId="258"/>
            <ac:spMk id="7" creationId="{4754DD6E-0819-F369-809C-99862196045E}"/>
          </ac:spMkLst>
        </pc:spChg>
        <pc:spChg chg="mod">
          <ac:chgData name="Louis Van der Niet" userId="S::l.vanderniet@gov.je::259fe4d2-62f7-4e03-af63-25af193a96c4" providerId="AD" clId="Web-{A005442B-0EEC-CA32-38CC-AC2259EC4E82}" dt="2025-02-25T13:17:27.213" v="46" actId="20577"/>
          <ac:spMkLst>
            <pc:docMk/>
            <pc:sldMk cId="1921931395" sldId="258"/>
            <ac:spMk id="10" creationId="{0BC0187C-3EC9-57A8-8457-343474BCF277}"/>
          </ac:spMkLst>
        </pc:spChg>
        <pc:spChg chg="mod">
          <ac:chgData name="Louis Van der Niet" userId="S::l.vanderniet@gov.je::259fe4d2-62f7-4e03-af63-25af193a96c4" providerId="AD" clId="Web-{A005442B-0EEC-CA32-38CC-AC2259EC4E82}" dt="2025-02-25T13:21:01.595" v="55" actId="14100"/>
          <ac:spMkLst>
            <pc:docMk/>
            <pc:sldMk cId="1921931395" sldId="258"/>
            <ac:spMk id="13" creationId="{9CBC1D5B-F1CA-05D2-9696-EC93A4289529}"/>
          </ac:spMkLst>
        </pc:spChg>
      </pc:sldChg>
    </pc:docChg>
  </pc:docChgLst>
  <pc:docChgLst>
    <pc:chgData name="Louis Van der Niet" userId="S::l.vanderniet@gov.je::259fe4d2-62f7-4e03-af63-25af193a96c4" providerId="AD" clId="Web-{48BF7EA7-6DCD-0FBA-FC6A-0F327D008EFB}"/>
    <pc:docChg chg="modSld">
      <pc:chgData name="Louis Van der Niet" userId="S::l.vanderniet@gov.je::259fe4d2-62f7-4e03-af63-25af193a96c4" providerId="AD" clId="Web-{48BF7EA7-6DCD-0FBA-FC6A-0F327D008EFB}" dt="2025-02-26T13:51:52.195" v="78" actId="1076"/>
      <pc:docMkLst>
        <pc:docMk/>
      </pc:docMkLst>
      <pc:sldChg chg="addSp delSp modSp">
        <pc:chgData name="Louis Van der Niet" userId="S::l.vanderniet@gov.je::259fe4d2-62f7-4e03-af63-25af193a96c4" providerId="AD" clId="Web-{48BF7EA7-6DCD-0FBA-FC6A-0F327D008EFB}" dt="2025-02-26T13:51:52.195" v="78" actId="1076"/>
        <pc:sldMkLst>
          <pc:docMk/>
          <pc:sldMk cId="1921931395" sldId="258"/>
        </pc:sldMkLst>
        <pc:spChg chg="mod">
          <ac:chgData name="Louis Van der Niet" userId="S::l.vanderniet@gov.je::259fe4d2-62f7-4e03-af63-25af193a96c4" providerId="AD" clId="Web-{48BF7EA7-6DCD-0FBA-FC6A-0F327D008EFB}" dt="2025-02-26T13:46:20.061" v="1" actId="20577"/>
          <ac:spMkLst>
            <pc:docMk/>
            <pc:sldMk cId="1921931395" sldId="258"/>
            <ac:spMk id="2" creationId="{2024447E-436B-6E6E-5440-22D583C29385}"/>
          </ac:spMkLst>
        </pc:spChg>
        <pc:spChg chg="mod">
          <ac:chgData name="Louis Van der Niet" userId="S::l.vanderniet@gov.je::259fe4d2-62f7-4e03-af63-25af193a96c4" providerId="AD" clId="Web-{48BF7EA7-6DCD-0FBA-FC6A-0F327D008EFB}" dt="2025-02-26T13:46:51.765" v="8" actId="20577"/>
          <ac:spMkLst>
            <pc:docMk/>
            <pc:sldMk cId="1921931395" sldId="258"/>
            <ac:spMk id="3" creationId="{A3A39637-F7D8-0B12-C563-65B2415A5E56}"/>
          </ac:spMkLst>
        </pc:spChg>
        <pc:spChg chg="mod">
          <ac:chgData name="Louis Van der Niet" userId="S::l.vanderniet@gov.je::259fe4d2-62f7-4e03-af63-25af193a96c4" providerId="AD" clId="Web-{48BF7EA7-6DCD-0FBA-FC6A-0F327D008EFB}" dt="2025-02-26T13:49:19.144" v="40" actId="14100"/>
          <ac:spMkLst>
            <pc:docMk/>
            <pc:sldMk cId="1921931395" sldId="258"/>
            <ac:spMk id="4" creationId="{F25D8008-BFD0-1F60-C6AA-776FDEAF1069}"/>
          </ac:spMkLst>
        </pc:spChg>
        <pc:spChg chg="mod">
          <ac:chgData name="Louis Van der Niet" userId="S::l.vanderniet@gov.je::259fe4d2-62f7-4e03-af63-25af193a96c4" providerId="AD" clId="Web-{48BF7EA7-6DCD-0FBA-FC6A-0F327D008EFB}" dt="2025-02-26T13:51:40.976" v="75" actId="14100"/>
          <ac:spMkLst>
            <pc:docMk/>
            <pc:sldMk cId="1921931395" sldId="258"/>
            <ac:spMk id="7" creationId="{4754DD6E-0819-F369-809C-99862196045E}"/>
          </ac:spMkLst>
        </pc:spChg>
        <pc:spChg chg="mod">
          <ac:chgData name="Louis Van der Niet" userId="S::l.vanderniet@gov.je::259fe4d2-62f7-4e03-af63-25af193a96c4" providerId="AD" clId="Web-{48BF7EA7-6DCD-0FBA-FC6A-0F327D008EFB}" dt="2025-02-26T13:51:52.195" v="78" actId="1076"/>
          <ac:spMkLst>
            <pc:docMk/>
            <pc:sldMk cId="1921931395" sldId="258"/>
            <ac:spMk id="10" creationId="{0BC0187C-3EC9-57A8-8457-343474BCF277}"/>
          </ac:spMkLst>
        </pc:spChg>
        <pc:spChg chg="mod">
          <ac:chgData name="Louis Van der Niet" userId="S::l.vanderniet@gov.je::259fe4d2-62f7-4e03-af63-25af193a96c4" providerId="AD" clId="Web-{48BF7EA7-6DCD-0FBA-FC6A-0F327D008EFB}" dt="2025-02-26T13:51:48.320" v="77" actId="1076"/>
          <ac:spMkLst>
            <pc:docMk/>
            <pc:sldMk cId="1921931395" sldId="258"/>
            <ac:spMk id="13" creationId="{9CBC1D5B-F1CA-05D2-9696-EC93A4289529}"/>
          </ac:spMkLst>
        </pc:spChg>
        <pc:picChg chg="add mod modCrop">
          <ac:chgData name="Louis Van der Niet" userId="S::l.vanderniet@gov.je::259fe4d2-62f7-4e03-af63-25af193a96c4" providerId="AD" clId="Web-{48BF7EA7-6DCD-0FBA-FC6A-0F327D008EFB}" dt="2025-02-26T13:47:17.062" v="16" actId="1076"/>
          <ac:picMkLst>
            <pc:docMk/>
            <pc:sldMk cId="1921931395" sldId="258"/>
            <ac:picMk id="5" creationId="{9ADE8937-54FB-D02F-433F-4C885DF2D925}"/>
          </ac:picMkLst>
        </pc:picChg>
        <pc:picChg chg="add mod">
          <ac:chgData name="Louis Van der Niet" userId="S::l.vanderniet@gov.je::259fe4d2-62f7-4e03-af63-25af193a96c4" providerId="AD" clId="Web-{48BF7EA7-6DCD-0FBA-FC6A-0F327D008EFB}" dt="2025-02-26T13:51:32.960" v="74" actId="1076"/>
          <ac:picMkLst>
            <pc:docMk/>
            <pc:sldMk cId="1921931395" sldId="258"/>
            <ac:picMk id="11" creationId="{45619C41-EA9C-97CD-BDA2-D6AC005D5255}"/>
          </ac:picMkLst>
        </pc:picChg>
        <pc:picChg chg="mod">
          <ac:chgData name="Louis Van der Niet" userId="S::l.vanderniet@gov.je::259fe4d2-62f7-4e03-af63-25af193a96c4" providerId="AD" clId="Web-{48BF7EA7-6DCD-0FBA-FC6A-0F327D008EFB}" dt="2025-02-26T13:51:23.257" v="71" actId="1076"/>
          <ac:picMkLst>
            <pc:docMk/>
            <pc:sldMk cId="1921931395" sldId="258"/>
            <ac:picMk id="19" creationId="{83118964-6DE7-4C50-0FA8-858A5E5D8619}"/>
          </ac:picMkLst>
        </pc:picChg>
      </pc:sldChg>
    </pc:docChg>
  </pc:docChgLst>
  <pc:docChgLst>
    <pc:chgData name="Jenny O'Brien" userId="S::j.obrien2@gov.je::2744d16e-88d0-46b6-b6f9-4163ec1b5907" providerId="AD" clId="Web-{8F74EC6A-E536-B9B2-DCBC-49CD55BB465D}"/>
    <pc:docChg chg="modSld">
      <pc:chgData name="Jenny O'Brien" userId="S::j.obrien2@gov.je::2744d16e-88d0-46b6-b6f9-4163ec1b5907" providerId="AD" clId="Web-{8F74EC6A-E536-B9B2-DCBC-49CD55BB465D}" dt="2024-12-18T10:19:26.534" v="0"/>
      <pc:docMkLst>
        <pc:docMk/>
      </pc:docMkLst>
      <pc:sldChg chg="delSp">
        <pc:chgData name="Jenny O'Brien" userId="S::j.obrien2@gov.je::2744d16e-88d0-46b6-b6f9-4163ec1b5907" providerId="AD" clId="Web-{8F74EC6A-E536-B9B2-DCBC-49CD55BB465D}" dt="2024-12-18T10:19:26.534" v="0"/>
        <pc:sldMkLst>
          <pc:docMk/>
          <pc:sldMk cId="636430937" sldId="257"/>
        </pc:sldMkLst>
      </pc:sldChg>
    </pc:docChg>
  </pc:docChgLst>
  <pc:docChgLst>
    <pc:chgData name="Louis Van der Niet" userId="S::l.vanderniet@gov.je::259fe4d2-62f7-4e03-af63-25af193a96c4" providerId="AD" clId="Web-{FC32CB4A-EDB8-BE6C-7257-CF9E804AA4A6}"/>
    <pc:docChg chg="modSld">
      <pc:chgData name="Louis Van der Niet" userId="S::l.vanderniet@gov.je::259fe4d2-62f7-4e03-af63-25af193a96c4" providerId="AD" clId="Web-{FC32CB4A-EDB8-BE6C-7257-CF9E804AA4A6}" dt="2025-02-19T14:08:31.853" v="59" actId="1076"/>
      <pc:docMkLst>
        <pc:docMk/>
      </pc:docMkLst>
      <pc:sldChg chg="addSp delSp modSp">
        <pc:chgData name="Louis Van der Niet" userId="S::l.vanderniet@gov.je::259fe4d2-62f7-4e03-af63-25af193a96c4" providerId="AD" clId="Web-{FC32CB4A-EDB8-BE6C-7257-CF9E804AA4A6}" dt="2025-02-19T14:08:31.853" v="59" actId="1076"/>
        <pc:sldMkLst>
          <pc:docMk/>
          <pc:sldMk cId="1921931395" sldId="258"/>
        </pc:sldMkLst>
        <pc:spChg chg="mod">
          <ac:chgData name="Louis Van der Niet" userId="S::l.vanderniet@gov.je::259fe4d2-62f7-4e03-af63-25af193a96c4" providerId="AD" clId="Web-{FC32CB4A-EDB8-BE6C-7257-CF9E804AA4A6}" dt="2025-02-19T14:04:33.932" v="2" actId="20577"/>
          <ac:spMkLst>
            <pc:docMk/>
            <pc:sldMk cId="1921931395" sldId="258"/>
            <ac:spMk id="2" creationId="{2024447E-436B-6E6E-5440-22D583C29385}"/>
          </ac:spMkLst>
        </pc:spChg>
        <pc:spChg chg="mod">
          <ac:chgData name="Louis Van der Niet" userId="S::l.vanderniet@gov.je::259fe4d2-62f7-4e03-af63-25af193a96c4" providerId="AD" clId="Web-{FC32CB4A-EDB8-BE6C-7257-CF9E804AA4A6}" dt="2025-02-19T14:05:30.936" v="20" actId="20577"/>
          <ac:spMkLst>
            <pc:docMk/>
            <pc:sldMk cId="1921931395" sldId="258"/>
            <ac:spMk id="3" creationId="{A3A39637-F7D8-0B12-C563-65B2415A5E56}"/>
          </ac:spMkLst>
        </pc:spChg>
        <pc:spChg chg="mod">
          <ac:chgData name="Louis Van der Niet" userId="S::l.vanderniet@gov.je::259fe4d2-62f7-4e03-af63-25af193a96c4" providerId="AD" clId="Web-{FC32CB4A-EDB8-BE6C-7257-CF9E804AA4A6}" dt="2025-02-19T14:05:57.187" v="28" actId="20577"/>
          <ac:spMkLst>
            <pc:docMk/>
            <pc:sldMk cId="1921931395" sldId="258"/>
            <ac:spMk id="4" creationId="{F25D8008-BFD0-1F60-C6AA-776FDEAF1069}"/>
          </ac:spMkLst>
        </pc:spChg>
        <pc:spChg chg="mod">
          <ac:chgData name="Louis Van der Niet" userId="S::l.vanderniet@gov.je::259fe4d2-62f7-4e03-af63-25af193a96c4" providerId="AD" clId="Web-{FC32CB4A-EDB8-BE6C-7257-CF9E804AA4A6}" dt="2025-02-19T14:07:04.207" v="35" actId="20577"/>
          <ac:spMkLst>
            <pc:docMk/>
            <pc:sldMk cId="1921931395" sldId="258"/>
            <ac:spMk id="7" creationId="{4754DD6E-0819-F369-809C-99862196045E}"/>
          </ac:spMkLst>
        </pc:spChg>
        <pc:spChg chg="mod">
          <ac:chgData name="Louis Van der Niet" userId="S::l.vanderniet@gov.je::259fe4d2-62f7-4e03-af63-25af193a96c4" providerId="AD" clId="Web-{FC32CB4A-EDB8-BE6C-7257-CF9E804AA4A6}" dt="2025-02-19T14:08:29.759" v="58" actId="20577"/>
          <ac:spMkLst>
            <pc:docMk/>
            <pc:sldMk cId="1921931395" sldId="258"/>
            <ac:spMk id="10" creationId="{0BC0187C-3EC9-57A8-8457-343474BCF277}"/>
          </ac:spMkLst>
        </pc:spChg>
        <pc:spChg chg="mod">
          <ac:chgData name="Louis Van der Niet" userId="S::l.vanderniet@gov.je::259fe4d2-62f7-4e03-af63-25af193a96c4" providerId="AD" clId="Web-{FC32CB4A-EDB8-BE6C-7257-CF9E804AA4A6}" dt="2025-02-19T14:08:31.853" v="59" actId="1076"/>
          <ac:spMkLst>
            <pc:docMk/>
            <pc:sldMk cId="1921931395" sldId="258"/>
            <ac:spMk id="13" creationId="{9CBC1D5B-F1CA-05D2-9696-EC93A4289529}"/>
          </ac:spMkLst>
        </pc:spChg>
        <pc:picChg chg="mod">
          <ac:chgData name="Louis Van der Niet" userId="S::l.vanderniet@gov.je::259fe4d2-62f7-4e03-af63-25af193a96c4" providerId="AD" clId="Web-{FC32CB4A-EDB8-BE6C-7257-CF9E804AA4A6}" dt="2025-02-19T14:07:26.146" v="40"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AFA340B9-80AA-A26E-809A-F719AA772604}"/>
    <pc:docChg chg="modSld">
      <pc:chgData name="Louis Van der Niet" userId="S::l.vanderniet@gov.je::259fe4d2-62f7-4e03-af63-25af193a96c4" providerId="AD" clId="Web-{AFA340B9-80AA-A26E-809A-F719AA772604}" dt="2025-02-20T09:43:31.471" v="69" actId="1076"/>
      <pc:docMkLst>
        <pc:docMk/>
      </pc:docMkLst>
      <pc:sldChg chg="addSp delSp modSp">
        <pc:chgData name="Louis Van der Niet" userId="S::l.vanderniet@gov.je::259fe4d2-62f7-4e03-af63-25af193a96c4" providerId="AD" clId="Web-{AFA340B9-80AA-A26E-809A-F719AA772604}" dt="2025-02-20T09:43:31.471" v="69" actId="1076"/>
        <pc:sldMkLst>
          <pc:docMk/>
          <pc:sldMk cId="1921931395" sldId="258"/>
        </pc:sldMkLst>
        <pc:spChg chg="mod">
          <ac:chgData name="Louis Van der Niet" userId="S::l.vanderniet@gov.je::259fe4d2-62f7-4e03-af63-25af193a96c4" providerId="AD" clId="Web-{AFA340B9-80AA-A26E-809A-F719AA772604}" dt="2025-02-20T09:35:12.647" v="2" actId="20577"/>
          <ac:spMkLst>
            <pc:docMk/>
            <pc:sldMk cId="1921931395" sldId="258"/>
            <ac:spMk id="2" creationId="{2024447E-436B-6E6E-5440-22D583C29385}"/>
          </ac:spMkLst>
        </pc:spChg>
        <pc:spChg chg="mod">
          <ac:chgData name="Louis Van der Niet" userId="S::l.vanderniet@gov.je::259fe4d2-62f7-4e03-af63-25af193a96c4" providerId="AD" clId="Web-{AFA340B9-80AA-A26E-809A-F719AA772604}" dt="2025-02-20T09:35:32.460" v="9" actId="20577"/>
          <ac:spMkLst>
            <pc:docMk/>
            <pc:sldMk cId="1921931395" sldId="258"/>
            <ac:spMk id="3" creationId="{A3A39637-F7D8-0B12-C563-65B2415A5E56}"/>
          </ac:spMkLst>
        </pc:spChg>
        <pc:spChg chg="mod">
          <ac:chgData name="Louis Van der Niet" userId="S::l.vanderniet@gov.je::259fe4d2-62f7-4e03-af63-25af193a96c4" providerId="AD" clId="Web-{AFA340B9-80AA-A26E-809A-F719AA772604}" dt="2025-02-20T09:38:45.792" v="53" actId="1076"/>
          <ac:spMkLst>
            <pc:docMk/>
            <pc:sldMk cId="1921931395" sldId="258"/>
            <ac:spMk id="4" creationId="{F25D8008-BFD0-1F60-C6AA-776FDEAF1069}"/>
          </ac:spMkLst>
        </pc:spChg>
        <pc:spChg chg="mod">
          <ac:chgData name="Louis Van der Niet" userId="S::l.vanderniet@gov.je::259fe4d2-62f7-4e03-af63-25af193a96c4" providerId="AD" clId="Web-{AFA340B9-80AA-A26E-809A-F719AA772604}" dt="2025-02-20T09:43:13.564" v="62" actId="20577"/>
          <ac:spMkLst>
            <pc:docMk/>
            <pc:sldMk cId="1921931395" sldId="258"/>
            <ac:spMk id="7" creationId="{4754DD6E-0819-F369-809C-99862196045E}"/>
          </ac:spMkLst>
        </pc:spChg>
        <pc:spChg chg="mod">
          <ac:chgData name="Louis Van der Niet" userId="S::l.vanderniet@gov.je::259fe4d2-62f7-4e03-af63-25af193a96c4" providerId="AD" clId="Web-{AFA340B9-80AA-A26E-809A-F719AA772604}" dt="2025-02-20T09:36:48.055" v="45" actId="20577"/>
          <ac:spMkLst>
            <pc:docMk/>
            <pc:sldMk cId="1921931395" sldId="258"/>
            <ac:spMk id="10" creationId="{0BC0187C-3EC9-57A8-8457-343474BCF277}"/>
          </ac:spMkLst>
        </pc:spChg>
        <pc:spChg chg="mod">
          <ac:chgData name="Louis Van der Niet" userId="S::l.vanderniet@gov.je::259fe4d2-62f7-4e03-af63-25af193a96c4" providerId="AD" clId="Web-{AFA340B9-80AA-A26E-809A-F719AA772604}" dt="2025-02-20T09:36:29.258" v="18" actId="20577"/>
          <ac:spMkLst>
            <pc:docMk/>
            <pc:sldMk cId="1921931395" sldId="258"/>
            <ac:spMk id="13" creationId="{9CBC1D5B-F1CA-05D2-9696-EC93A4289529}"/>
          </ac:spMkLst>
        </pc:spChg>
        <pc:picChg chg="mod">
          <ac:chgData name="Louis Van der Niet" userId="S::l.vanderniet@gov.je::259fe4d2-62f7-4e03-af63-25af193a96c4" providerId="AD" clId="Web-{AFA340B9-80AA-A26E-809A-F719AA772604}" dt="2025-02-20T09:38:41.230" v="52"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647D3CBE-6655-A5AA-B097-A88CB0018754}"/>
    <pc:docChg chg="modSld">
      <pc:chgData name="Louis Van der Niet" userId="S::l.vanderniet@gov.je::259fe4d2-62f7-4e03-af63-25af193a96c4" providerId="AD" clId="Web-{647D3CBE-6655-A5AA-B097-A88CB0018754}" dt="2025-02-26T13:32:03.390" v="57" actId="1076"/>
      <pc:docMkLst>
        <pc:docMk/>
      </pc:docMkLst>
      <pc:sldChg chg="addSp delSp modSp">
        <pc:chgData name="Louis Van der Niet" userId="S::l.vanderniet@gov.je::259fe4d2-62f7-4e03-af63-25af193a96c4" providerId="AD" clId="Web-{647D3CBE-6655-A5AA-B097-A88CB0018754}" dt="2025-02-26T13:32:03.390" v="57" actId="1076"/>
        <pc:sldMkLst>
          <pc:docMk/>
          <pc:sldMk cId="1921931395" sldId="258"/>
        </pc:sldMkLst>
        <pc:spChg chg="mod">
          <ac:chgData name="Louis Van der Niet" userId="S::l.vanderniet@gov.je::259fe4d2-62f7-4e03-af63-25af193a96c4" providerId="AD" clId="Web-{647D3CBE-6655-A5AA-B097-A88CB0018754}" dt="2025-02-26T13:28:42.696" v="3" actId="20577"/>
          <ac:spMkLst>
            <pc:docMk/>
            <pc:sldMk cId="1921931395" sldId="258"/>
            <ac:spMk id="2" creationId="{2024447E-436B-6E6E-5440-22D583C29385}"/>
          </ac:spMkLst>
        </pc:spChg>
        <pc:spChg chg="mod">
          <ac:chgData name="Louis Van der Niet" userId="S::l.vanderniet@gov.je::259fe4d2-62f7-4e03-af63-25af193a96c4" providerId="AD" clId="Web-{647D3CBE-6655-A5AA-B097-A88CB0018754}" dt="2025-02-26T13:29:17.728" v="18" actId="20577"/>
          <ac:spMkLst>
            <pc:docMk/>
            <pc:sldMk cId="1921931395" sldId="258"/>
            <ac:spMk id="3" creationId="{A3A39637-F7D8-0B12-C563-65B2415A5E56}"/>
          </ac:spMkLst>
        </pc:spChg>
        <pc:spChg chg="mod">
          <ac:chgData name="Louis Van der Niet" userId="S::l.vanderniet@gov.je::259fe4d2-62f7-4e03-af63-25af193a96c4" providerId="AD" clId="Web-{647D3CBE-6655-A5AA-B097-A88CB0018754}" dt="2025-02-26T13:31:17.998" v="45" actId="1076"/>
          <ac:spMkLst>
            <pc:docMk/>
            <pc:sldMk cId="1921931395" sldId="258"/>
            <ac:spMk id="4" creationId="{F25D8008-BFD0-1F60-C6AA-776FDEAF1069}"/>
          </ac:spMkLst>
        </pc:spChg>
        <pc:spChg chg="mod">
          <ac:chgData name="Louis Van der Niet" userId="S::l.vanderniet@gov.je::259fe4d2-62f7-4e03-af63-25af193a96c4" providerId="AD" clId="Web-{647D3CBE-6655-A5AA-B097-A88CB0018754}" dt="2025-02-26T13:31:51.702" v="52" actId="20577"/>
          <ac:spMkLst>
            <pc:docMk/>
            <pc:sldMk cId="1921931395" sldId="258"/>
            <ac:spMk id="7" creationId="{4754DD6E-0819-F369-809C-99862196045E}"/>
          </ac:spMkLst>
        </pc:spChg>
        <pc:spChg chg="mod">
          <ac:chgData name="Louis Van der Niet" userId="S::l.vanderniet@gov.je::259fe4d2-62f7-4e03-af63-25af193a96c4" providerId="AD" clId="Web-{647D3CBE-6655-A5AA-B097-A88CB0018754}" dt="2025-02-26T13:30:04.777" v="31" actId="20577"/>
          <ac:spMkLst>
            <pc:docMk/>
            <pc:sldMk cId="1921931395" sldId="258"/>
            <ac:spMk id="10" creationId="{0BC0187C-3EC9-57A8-8457-343474BCF277}"/>
          </ac:spMkLst>
        </pc:spChg>
        <pc:spChg chg="mod">
          <ac:chgData name="Louis Van der Niet" userId="S::l.vanderniet@gov.je::259fe4d2-62f7-4e03-af63-25af193a96c4" providerId="AD" clId="Web-{647D3CBE-6655-A5AA-B097-A88CB0018754}" dt="2025-02-26T13:29:54.417" v="27"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91155091-6C3C-1376-BE91-005AF1B08C10}"/>
    <pc:docChg chg="modSld">
      <pc:chgData name="Louis Van der Niet" userId="S::l.vanderniet@gov.je::259fe4d2-62f7-4e03-af63-25af193a96c4" providerId="AD" clId="Web-{91155091-6C3C-1376-BE91-005AF1B08C10}" dt="2025-02-25T12:43:58.905" v="57" actId="1076"/>
      <pc:docMkLst>
        <pc:docMk/>
      </pc:docMkLst>
      <pc:sldChg chg="addSp delSp modSp">
        <pc:chgData name="Louis Van der Niet" userId="S::l.vanderniet@gov.je::259fe4d2-62f7-4e03-af63-25af193a96c4" providerId="AD" clId="Web-{91155091-6C3C-1376-BE91-005AF1B08C10}" dt="2025-02-25T12:43:58.905" v="57" actId="1076"/>
        <pc:sldMkLst>
          <pc:docMk/>
          <pc:sldMk cId="1921931395" sldId="258"/>
        </pc:sldMkLst>
        <pc:spChg chg="mod">
          <ac:chgData name="Louis Van der Niet" userId="S::l.vanderniet@gov.je::259fe4d2-62f7-4e03-af63-25af193a96c4" providerId="AD" clId="Web-{91155091-6C3C-1376-BE91-005AF1B08C10}" dt="2025-02-25T12:38:13.085" v="2" actId="20577"/>
          <ac:spMkLst>
            <pc:docMk/>
            <pc:sldMk cId="1921931395" sldId="258"/>
            <ac:spMk id="2" creationId="{2024447E-436B-6E6E-5440-22D583C29385}"/>
          </ac:spMkLst>
        </pc:spChg>
        <pc:spChg chg="mod">
          <ac:chgData name="Louis Van der Niet" userId="S::l.vanderniet@gov.je::259fe4d2-62f7-4e03-af63-25af193a96c4" providerId="AD" clId="Web-{91155091-6C3C-1376-BE91-005AF1B08C10}" dt="2025-02-25T12:39:27.868" v="12" actId="20577"/>
          <ac:spMkLst>
            <pc:docMk/>
            <pc:sldMk cId="1921931395" sldId="258"/>
            <ac:spMk id="3" creationId="{A3A39637-F7D8-0B12-C563-65B2415A5E56}"/>
          </ac:spMkLst>
        </pc:spChg>
        <pc:spChg chg="mod">
          <ac:chgData name="Louis Van der Niet" userId="S::l.vanderniet@gov.je::259fe4d2-62f7-4e03-af63-25af193a96c4" providerId="AD" clId="Web-{91155091-6C3C-1376-BE91-005AF1B08C10}" dt="2025-02-25T12:43:53.202" v="55" actId="14100"/>
          <ac:spMkLst>
            <pc:docMk/>
            <pc:sldMk cId="1921931395" sldId="258"/>
            <ac:spMk id="4" creationId="{F25D8008-BFD0-1F60-C6AA-776FDEAF1069}"/>
          </ac:spMkLst>
        </pc:spChg>
        <pc:spChg chg="mod">
          <ac:chgData name="Louis Van der Niet" userId="S::l.vanderniet@gov.je::259fe4d2-62f7-4e03-af63-25af193a96c4" providerId="AD" clId="Web-{91155091-6C3C-1376-BE91-005AF1B08C10}" dt="2025-02-25T12:41:22.058" v="31" actId="14100"/>
          <ac:spMkLst>
            <pc:docMk/>
            <pc:sldMk cId="1921931395" sldId="258"/>
            <ac:spMk id="7" creationId="{4754DD6E-0819-F369-809C-99862196045E}"/>
          </ac:spMkLst>
        </pc:spChg>
        <pc:spChg chg="mod">
          <ac:chgData name="Louis Van der Niet" userId="S::l.vanderniet@gov.je::259fe4d2-62f7-4e03-af63-25af193a96c4" providerId="AD" clId="Web-{91155091-6C3C-1376-BE91-005AF1B08C10}" dt="2025-02-25T12:43:57.124" v="56" actId="14100"/>
          <ac:spMkLst>
            <pc:docMk/>
            <pc:sldMk cId="1921931395" sldId="258"/>
            <ac:spMk id="10" creationId="{0BC0187C-3EC9-57A8-8457-343474BCF277}"/>
          </ac:spMkLst>
        </pc:spChg>
        <pc:spChg chg="mod">
          <ac:chgData name="Louis Van der Niet" userId="S::l.vanderniet@gov.je::259fe4d2-62f7-4e03-af63-25af193a96c4" providerId="AD" clId="Web-{91155091-6C3C-1376-BE91-005AF1B08C10}" dt="2025-02-25T12:43:38.842" v="53" actId="20577"/>
          <ac:spMkLst>
            <pc:docMk/>
            <pc:sldMk cId="1921931395" sldId="258"/>
            <ac:spMk id="13" creationId="{9CBC1D5B-F1CA-05D2-9696-EC93A4289529}"/>
          </ac:spMkLst>
        </pc:spChg>
        <pc:picChg chg="mod">
          <ac:chgData name="Louis Van der Niet" userId="S::l.vanderniet@gov.je::259fe4d2-62f7-4e03-af63-25af193a96c4" providerId="AD" clId="Web-{91155091-6C3C-1376-BE91-005AF1B08C10}" dt="2025-02-25T12:43:58.905" v="57"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E2E62A51-B3F9-C062-71BD-554515FDDD2E}"/>
    <pc:docChg chg="modSld">
      <pc:chgData name="Louis Van der Niet" userId="S::l.vanderniet@gov.je::259fe4d2-62f7-4e03-af63-25af193a96c4" providerId="AD" clId="Web-{E2E62A51-B3F9-C062-71BD-554515FDDD2E}" dt="2025-02-19T13:02:10.293" v="67" actId="20577"/>
      <pc:docMkLst>
        <pc:docMk/>
      </pc:docMkLst>
      <pc:sldChg chg="addSp delSp modSp">
        <pc:chgData name="Louis Van der Niet" userId="S::l.vanderniet@gov.je::259fe4d2-62f7-4e03-af63-25af193a96c4" providerId="AD" clId="Web-{E2E62A51-B3F9-C062-71BD-554515FDDD2E}" dt="2025-02-19T13:02:10.293" v="67" actId="20577"/>
        <pc:sldMkLst>
          <pc:docMk/>
          <pc:sldMk cId="1921931395" sldId="258"/>
        </pc:sldMkLst>
        <pc:spChg chg="mod">
          <ac:chgData name="Louis Van der Niet" userId="S::l.vanderniet@gov.je::259fe4d2-62f7-4e03-af63-25af193a96c4" providerId="AD" clId="Web-{E2E62A51-B3F9-C062-71BD-554515FDDD2E}" dt="2025-02-19T12:54:53.220" v="4" actId="20577"/>
          <ac:spMkLst>
            <pc:docMk/>
            <pc:sldMk cId="1921931395" sldId="258"/>
            <ac:spMk id="2" creationId="{2024447E-436B-6E6E-5440-22D583C29385}"/>
          </ac:spMkLst>
        </pc:spChg>
        <pc:spChg chg="mod">
          <ac:chgData name="Louis Van der Niet" userId="S::l.vanderniet@gov.je::259fe4d2-62f7-4e03-af63-25af193a96c4" providerId="AD" clId="Web-{E2E62A51-B3F9-C062-71BD-554515FDDD2E}" dt="2025-02-19T12:55:12.815" v="7" actId="20577"/>
          <ac:spMkLst>
            <pc:docMk/>
            <pc:sldMk cId="1921931395" sldId="258"/>
            <ac:spMk id="3" creationId="{A3A39637-F7D8-0B12-C563-65B2415A5E56}"/>
          </ac:spMkLst>
        </pc:spChg>
        <pc:spChg chg="mod">
          <ac:chgData name="Louis Van der Niet" userId="S::l.vanderniet@gov.je::259fe4d2-62f7-4e03-af63-25af193a96c4" providerId="AD" clId="Web-{E2E62A51-B3F9-C062-71BD-554515FDDD2E}" dt="2025-02-19T13:02:10.293" v="67" actId="20577"/>
          <ac:spMkLst>
            <pc:docMk/>
            <pc:sldMk cId="1921931395" sldId="258"/>
            <ac:spMk id="4" creationId="{F25D8008-BFD0-1F60-C6AA-776FDEAF1069}"/>
          </ac:spMkLst>
        </pc:spChg>
        <pc:spChg chg="mod">
          <ac:chgData name="Louis Van der Niet" userId="S::l.vanderniet@gov.je::259fe4d2-62f7-4e03-af63-25af193a96c4" providerId="AD" clId="Web-{E2E62A51-B3F9-C062-71BD-554515FDDD2E}" dt="2025-02-19T12:58:25.842" v="40" actId="14100"/>
          <ac:spMkLst>
            <pc:docMk/>
            <pc:sldMk cId="1921931395" sldId="258"/>
            <ac:spMk id="7" creationId="{4754DD6E-0819-F369-809C-99862196045E}"/>
          </ac:spMkLst>
        </pc:spChg>
        <pc:spChg chg="mod">
          <ac:chgData name="Louis Van der Niet" userId="S::l.vanderniet@gov.je::259fe4d2-62f7-4e03-af63-25af193a96c4" providerId="AD" clId="Web-{E2E62A51-B3F9-C062-71BD-554515FDDD2E}" dt="2025-02-19T13:00:40.366" v="53" actId="1076"/>
          <ac:spMkLst>
            <pc:docMk/>
            <pc:sldMk cId="1921931395" sldId="258"/>
            <ac:spMk id="10" creationId="{0BC0187C-3EC9-57A8-8457-343474BCF277}"/>
          </ac:spMkLst>
        </pc:spChg>
        <pc:spChg chg="mod">
          <ac:chgData name="Louis Van der Niet" userId="S::l.vanderniet@gov.je::259fe4d2-62f7-4e03-af63-25af193a96c4" providerId="AD" clId="Web-{E2E62A51-B3F9-C062-71BD-554515FDDD2E}" dt="2025-02-19T12:58:50.297" v="47" actId="14100"/>
          <ac:spMkLst>
            <pc:docMk/>
            <pc:sldMk cId="1921931395" sldId="258"/>
            <ac:spMk id="13" creationId="{9CBC1D5B-F1CA-05D2-9696-EC93A4289529}"/>
          </ac:spMkLst>
        </pc:spChg>
        <pc:picChg chg="mod">
          <ac:chgData name="Louis Van der Niet" userId="S::l.vanderniet@gov.je::259fe4d2-62f7-4e03-af63-25af193a96c4" providerId="AD" clId="Web-{E2E62A51-B3F9-C062-71BD-554515FDDD2E}" dt="2025-02-19T13:00:23.615" v="49" actId="1076"/>
          <ac:picMkLst>
            <pc:docMk/>
            <pc:sldMk cId="1921931395" sldId="258"/>
            <ac:picMk id="19" creationId="{83118964-6DE7-4C50-0FA8-858A5E5D8619}"/>
          </ac:picMkLst>
        </pc:picChg>
      </pc:sldChg>
    </pc:docChg>
  </pc:docChgLst>
  <pc:docChgLst>
    <pc:chgData name="Heidi Whitehead" userId="24ec03a6-362c-44e1-a325-a4005c4f3231" providerId="ADAL" clId="{915A2F45-0348-4579-A284-47098F51467B}"/>
    <pc:docChg chg="custSel modSld">
      <pc:chgData name="Heidi Whitehead" userId="24ec03a6-362c-44e1-a325-a4005c4f3231" providerId="ADAL" clId="{915A2F45-0348-4579-A284-47098F51467B}" dt="2025-04-22T08:56:02.654" v="111" actId="5793"/>
      <pc:docMkLst>
        <pc:docMk/>
      </pc:docMkLst>
      <pc:sldChg chg="modSp mod">
        <pc:chgData name="Heidi Whitehead" userId="24ec03a6-362c-44e1-a325-a4005c4f3231" providerId="ADAL" clId="{915A2F45-0348-4579-A284-47098F51467B}" dt="2025-04-22T08:56:02.654" v="111" actId="5793"/>
        <pc:sldMkLst>
          <pc:docMk/>
          <pc:sldMk cId="1921931395" sldId="258"/>
        </pc:sldMkLst>
        <pc:spChg chg="mod">
          <ac:chgData name="Heidi Whitehead" userId="24ec03a6-362c-44e1-a325-a4005c4f3231" providerId="ADAL" clId="{915A2F45-0348-4579-A284-47098F51467B}" dt="2025-04-16T14:49:59.277" v="7" actId="2711"/>
          <ac:spMkLst>
            <pc:docMk/>
            <pc:sldMk cId="1921931395" sldId="258"/>
            <ac:spMk id="2" creationId="{2024447E-436B-6E6E-5440-22D583C29385}"/>
          </ac:spMkLst>
        </pc:spChg>
        <pc:spChg chg="mod">
          <ac:chgData name="Heidi Whitehead" userId="24ec03a6-362c-44e1-a325-a4005c4f3231" providerId="ADAL" clId="{915A2F45-0348-4579-A284-47098F51467B}" dt="2025-04-16T14:49:49.444" v="6" actId="2711"/>
          <ac:spMkLst>
            <pc:docMk/>
            <pc:sldMk cId="1921931395" sldId="258"/>
            <ac:spMk id="3" creationId="{A3A39637-F7D8-0B12-C563-65B2415A5E56}"/>
          </ac:spMkLst>
        </pc:spChg>
        <pc:spChg chg="mod">
          <ac:chgData name="Heidi Whitehead" userId="24ec03a6-362c-44e1-a325-a4005c4f3231" providerId="ADAL" clId="{915A2F45-0348-4579-A284-47098F51467B}" dt="2025-04-16T14:54:37.609" v="71" actId="1076"/>
          <ac:spMkLst>
            <pc:docMk/>
            <pc:sldMk cId="1921931395" sldId="258"/>
            <ac:spMk id="4" creationId="{F25D8008-BFD0-1F60-C6AA-776FDEAF1069}"/>
          </ac:spMkLst>
        </pc:spChg>
        <pc:spChg chg="mod">
          <ac:chgData name="Heidi Whitehead" userId="24ec03a6-362c-44e1-a325-a4005c4f3231" providerId="ADAL" clId="{915A2F45-0348-4579-A284-47098F51467B}" dt="2025-04-22T08:56:02.654" v="111" actId="5793"/>
          <ac:spMkLst>
            <pc:docMk/>
            <pc:sldMk cId="1921931395" sldId="258"/>
            <ac:spMk id="7" creationId="{4754DD6E-0819-F369-809C-99862196045E}"/>
          </ac:spMkLst>
        </pc:spChg>
        <pc:spChg chg="mod">
          <ac:chgData name="Heidi Whitehead" userId="24ec03a6-362c-44e1-a325-a4005c4f3231" providerId="ADAL" clId="{915A2F45-0348-4579-A284-47098F51467B}" dt="2025-04-16T14:54:26.371" v="70" actId="255"/>
          <ac:spMkLst>
            <pc:docMk/>
            <pc:sldMk cId="1921931395" sldId="258"/>
            <ac:spMk id="10" creationId="{0BC0187C-3EC9-57A8-8457-343474BCF277}"/>
          </ac:spMkLst>
        </pc:spChg>
        <pc:spChg chg="mod">
          <ac:chgData name="Heidi Whitehead" userId="24ec03a6-362c-44e1-a325-a4005c4f3231" providerId="ADAL" clId="{915A2F45-0348-4579-A284-47098F51467B}" dt="2025-04-16T14:54:17.986" v="69" actId="1076"/>
          <ac:spMkLst>
            <pc:docMk/>
            <pc:sldMk cId="1921931395" sldId="258"/>
            <ac:spMk id="13" creationId="{9CBC1D5B-F1CA-05D2-9696-EC93A4289529}"/>
          </ac:spMkLst>
        </pc:spChg>
        <pc:picChg chg="mod">
          <ac:chgData name="Heidi Whitehead" userId="24ec03a6-362c-44e1-a325-a4005c4f3231" providerId="ADAL" clId="{915A2F45-0348-4579-A284-47098F51467B}" dt="2025-04-16T14:50:22.294" v="12" actId="1076"/>
          <ac:picMkLst>
            <pc:docMk/>
            <pc:sldMk cId="1921931395" sldId="258"/>
            <ac:picMk id="11" creationId="{45619C41-EA9C-97CD-BDA2-D6AC005D5255}"/>
          </ac:picMkLst>
        </pc:picChg>
        <pc:picChg chg="mod">
          <ac:chgData name="Heidi Whitehead" userId="24ec03a6-362c-44e1-a325-a4005c4f3231" providerId="ADAL" clId="{915A2F45-0348-4579-A284-47098F51467B}" dt="2025-04-16T14:54:39.809" v="72" actId="14100"/>
          <ac:picMkLst>
            <pc:docMk/>
            <pc:sldMk cId="1921931395" sldId="258"/>
            <ac:picMk id="19" creationId="{83118964-6DE7-4C50-0FA8-858A5E5D8619}"/>
          </ac:picMkLst>
        </pc:picChg>
      </pc:sldChg>
    </pc:docChg>
  </pc:docChgLst>
  <pc:docChgLst>
    <pc:chgData name="Jenny O'Brien" userId="2744d16e-88d0-46b6-b6f9-4163ec1b5907" providerId="ADAL" clId="{717C970E-68FC-471A-B2B6-BC172409937C}"/>
    <pc:docChg chg="undo custSel modSld">
      <pc:chgData name="Jenny O'Brien" userId="2744d16e-88d0-46b6-b6f9-4163ec1b5907" providerId="ADAL" clId="{717C970E-68FC-471A-B2B6-BC172409937C}" dt="2024-12-17T16:28:17.447" v="245" actId="20577"/>
      <pc:docMkLst>
        <pc:docMk/>
      </pc:docMkLst>
      <pc:sldChg chg="delSp modSp mod">
        <pc:chgData name="Jenny O'Brien" userId="2744d16e-88d0-46b6-b6f9-4163ec1b5907" providerId="ADAL" clId="{717C970E-68FC-471A-B2B6-BC172409937C}" dt="2024-12-17T16:28:17.447" v="245" actId="20577"/>
        <pc:sldMkLst>
          <pc:docMk/>
          <pc:sldMk cId="636430937" sldId="257"/>
        </pc:sldMkLst>
      </pc:sldChg>
    </pc:docChg>
  </pc:docChgLst>
  <pc:docChgLst>
    <pc:chgData name="Louis Van der Niet" userId="S::l.vanderniet@gov.je::259fe4d2-62f7-4e03-af63-25af193a96c4" providerId="AD" clId="Web-{D70A55B6-06BE-49EF-9B1B-4DAFF7A729B0}"/>
    <pc:docChg chg="modSld">
      <pc:chgData name="Louis Van der Niet" userId="S::l.vanderniet@gov.je::259fe4d2-62f7-4e03-af63-25af193a96c4" providerId="AD" clId="Web-{D70A55B6-06BE-49EF-9B1B-4DAFF7A729B0}" dt="2025-02-19T13:19:36.068" v="89" actId="20577"/>
      <pc:docMkLst>
        <pc:docMk/>
      </pc:docMkLst>
      <pc:sldChg chg="addSp delSp modSp">
        <pc:chgData name="Louis Van der Niet" userId="S::l.vanderniet@gov.je::259fe4d2-62f7-4e03-af63-25af193a96c4" providerId="AD" clId="Web-{D70A55B6-06BE-49EF-9B1B-4DAFF7A729B0}" dt="2025-02-19T13:19:36.068" v="89" actId="20577"/>
        <pc:sldMkLst>
          <pc:docMk/>
          <pc:sldMk cId="1921931395" sldId="258"/>
        </pc:sldMkLst>
        <pc:spChg chg="mod">
          <ac:chgData name="Louis Van der Niet" userId="S::l.vanderniet@gov.je::259fe4d2-62f7-4e03-af63-25af193a96c4" providerId="AD" clId="Web-{D70A55B6-06BE-49EF-9B1B-4DAFF7A729B0}" dt="2025-02-19T13:13:52.011" v="19" actId="1076"/>
          <ac:spMkLst>
            <pc:docMk/>
            <pc:sldMk cId="1921931395" sldId="258"/>
            <ac:spMk id="2" creationId="{2024447E-436B-6E6E-5440-22D583C29385}"/>
          </ac:spMkLst>
        </pc:spChg>
        <pc:spChg chg="mod">
          <ac:chgData name="Louis Van der Niet" userId="S::l.vanderniet@gov.je::259fe4d2-62f7-4e03-af63-25af193a96c4" providerId="AD" clId="Web-{D70A55B6-06BE-49EF-9B1B-4DAFF7A729B0}" dt="2025-02-19T13:14:04.496" v="22" actId="20577"/>
          <ac:spMkLst>
            <pc:docMk/>
            <pc:sldMk cId="1921931395" sldId="258"/>
            <ac:spMk id="3" creationId="{A3A39637-F7D8-0B12-C563-65B2415A5E56}"/>
          </ac:spMkLst>
        </pc:spChg>
        <pc:spChg chg="mod">
          <ac:chgData name="Louis Van der Niet" userId="S::l.vanderniet@gov.je::259fe4d2-62f7-4e03-af63-25af193a96c4" providerId="AD" clId="Web-{D70A55B6-06BE-49EF-9B1B-4DAFF7A729B0}" dt="2025-02-19T13:15:41.265" v="48" actId="20577"/>
          <ac:spMkLst>
            <pc:docMk/>
            <pc:sldMk cId="1921931395" sldId="258"/>
            <ac:spMk id="4" creationId="{F25D8008-BFD0-1F60-C6AA-776FDEAF1069}"/>
          </ac:spMkLst>
        </pc:spChg>
        <pc:spChg chg="mod">
          <ac:chgData name="Louis Van der Niet" userId="S::l.vanderniet@gov.je::259fe4d2-62f7-4e03-af63-25af193a96c4" providerId="AD" clId="Web-{D70A55B6-06BE-49EF-9B1B-4DAFF7A729B0}" dt="2025-02-19T13:19:36.068" v="89" actId="20577"/>
          <ac:spMkLst>
            <pc:docMk/>
            <pc:sldMk cId="1921931395" sldId="258"/>
            <ac:spMk id="7" creationId="{4754DD6E-0819-F369-809C-99862196045E}"/>
          </ac:spMkLst>
        </pc:spChg>
        <pc:spChg chg="mod">
          <ac:chgData name="Louis Van der Niet" userId="S::l.vanderniet@gov.je::259fe4d2-62f7-4e03-af63-25af193a96c4" providerId="AD" clId="Web-{D70A55B6-06BE-49EF-9B1B-4DAFF7A729B0}" dt="2025-02-19T13:18:15.738" v="67" actId="1076"/>
          <ac:spMkLst>
            <pc:docMk/>
            <pc:sldMk cId="1921931395" sldId="258"/>
            <ac:spMk id="10" creationId="{0BC0187C-3EC9-57A8-8457-343474BCF277}"/>
          </ac:spMkLst>
        </pc:spChg>
        <pc:spChg chg="mod">
          <ac:chgData name="Louis Van der Niet" userId="S::l.vanderniet@gov.je::259fe4d2-62f7-4e03-af63-25af193a96c4" providerId="AD" clId="Web-{D70A55B6-06BE-49EF-9B1B-4DAFF7A729B0}" dt="2025-02-19T13:15:21.342" v="29" actId="20577"/>
          <ac:spMkLst>
            <pc:docMk/>
            <pc:sldMk cId="1921931395" sldId="258"/>
            <ac:spMk id="13" creationId="{9CBC1D5B-F1CA-05D2-9696-EC93A4289529}"/>
          </ac:spMkLst>
        </pc:spChg>
        <pc:spChg chg="mod">
          <ac:chgData name="Louis Van der Niet" userId="S::l.vanderniet@gov.je::259fe4d2-62f7-4e03-af63-25af193a96c4" providerId="AD" clId="Web-{D70A55B6-06BE-49EF-9B1B-4DAFF7A729B0}" dt="2025-02-19T13:13:33.417" v="16" actId="1076"/>
          <ac:spMkLst>
            <pc:docMk/>
            <pc:sldMk cId="1921931395" sldId="258"/>
            <ac:spMk id="16" creationId="{ECA3E980-445C-5E85-8AA9-E381D6C7220E}"/>
          </ac:spMkLst>
        </pc:spChg>
        <pc:picChg chg="mod">
          <ac:chgData name="Louis Van der Niet" userId="S::l.vanderniet@gov.je::259fe4d2-62f7-4e03-af63-25af193a96c4" providerId="AD" clId="Web-{D70A55B6-06BE-49EF-9B1B-4DAFF7A729B0}" dt="2025-02-19T13:16:01.546" v="57"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913CB6FD-90AB-0D4F-A3DA-9247FDBBD210}"/>
    <pc:docChg chg="addSld delSld modSld">
      <pc:chgData name="Louis Van der Niet" userId="S::l.vanderniet@gov.je::259fe4d2-62f7-4e03-af63-25af193a96c4" providerId="AD" clId="Web-{913CB6FD-90AB-0D4F-A3DA-9247FDBBD210}" dt="2025-02-17T11:18:49.226" v="61" actId="20577"/>
      <pc:docMkLst>
        <pc:docMk/>
      </pc:docMkLst>
      <pc:sldChg chg="modSp del">
        <pc:chgData name="Louis Van der Niet" userId="S::l.vanderniet@gov.je::259fe4d2-62f7-4e03-af63-25af193a96c4" providerId="AD" clId="Web-{913CB6FD-90AB-0D4F-A3DA-9247FDBBD210}" dt="2025-02-17T11:07:19.745" v="23"/>
        <pc:sldMkLst>
          <pc:docMk/>
          <pc:sldMk cId="636430937" sldId="257"/>
        </pc:sldMkLst>
      </pc:sldChg>
      <pc:sldChg chg="addSp delSp modSp add replId">
        <pc:chgData name="Louis Van der Niet" userId="S::l.vanderniet@gov.je::259fe4d2-62f7-4e03-af63-25af193a96c4" providerId="AD" clId="Web-{913CB6FD-90AB-0D4F-A3DA-9247FDBBD210}" dt="2025-02-17T11:18:49.226" v="61" actId="20577"/>
        <pc:sldMkLst>
          <pc:docMk/>
          <pc:sldMk cId="1921931395" sldId="258"/>
        </pc:sldMkLst>
        <pc:spChg chg="mod">
          <ac:chgData name="Louis Van der Niet" userId="S::l.vanderniet@gov.je::259fe4d2-62f7-4e03-af63-25af193a96c4" providerId="AD" clId="Web-{913CB6FD-90AB-0D4F-A3DA-9247FDBBD210}" dt="2025-02-17T11:08:19.341" v="30" actId="20577"/>
          <ac:spMkLst>
            <pc:docMk/>
            <pc:sldMk cId="1921931395" sldId="258"/>
            <ac:spMk id="2" creationId="{2024447E-436B-6E6E-5440-22D583C29385}"/>
          </ac:spMkLst>
        </pc:spChg>
        <pc:spChg chg="mod">
          <ac:chgData name="Louis Van der Niet" userId="S::l.vanderniet@gov.je::259fe4d2-62f7-4e03-af63-25af193a96c4" providerId="AD" clId="Web-{913CB6FD-90AB-0D4F-A3DA-9247FDBBD210}" dt="2025-02-17T11:07:41.277" v="28" actId="20577"/>
          <ac:spMkLst>
            <pc:docMk/>
            <pc:sldMk cId="1921931395" sldId="258"/>
            <ac:spMk id="3" creationId="{A3A39637-F7D8-0B12-C563-65B2415A5E56}"/>
          </ac:spMkLst>
        </pc:spChg>
        <pc:spChg chg="add mod">
          <ac:chgData name="Louis Van der Niet" userId="S::l.vanderniet@gov.je::259fe4d2-62f7-4e03-af63-25af193a96c4" providerId="AD" clId="Web-{913CB6FD-90AB-0D4F-A3DA-9247FDBBD210}" dt="2025-02-17T11:18:49.226" v="61" actId="20577"/>
          <ac:spMkLst>
            <pc:docMk/>
            <pc:sldMk cId="1921931395" sldId="258"/>
            <ac:spMk id="7" creationId="{4754DD6E-0819-F369-809C-99862196045E}"/>
          </ac:spMkLst>
        </pc:spChg>
        <pc:spChg chg="mod">
          <ac:chgData name="Louis Van der Niet" userId="S::l.vanderniet@gov.je::259fe4d2-62f7-4e03-af63-25af193a96c4" providerId="AD" clId="Web-{913CB6FD-90AB-0D4F-A3DA-9247FDBBD210}" dt="2025-02-17T11:18:14.022" v="50" actId="1076"/>
          <ac:spMkLst>
            <pc:docMk/>
            <pc:sldMk cId="1921931395" sldId="258"/>
            <ac:spMk id="13" creationId="{9CBC1D5B-F1CA-05D2-9696-EC93A4289529}"/>
          </ac:spMkLst>
        </pc:spChg>
        <pc:spChg chg="mod">
          <ac:chgData name="Louis Van der Niet" userId="S::l.vanderniet@gov.je::259fe4d2-62f7-4e03-af63-25af193a96c4" providerId="AD" clId="Web-{913CB6FD-90AB-0D4F-A3DA-9247FDBBD210}" dt="2025-02-17T11:07:45.058" v="29" actId="14100"/>
          <ac:spMkLst>
            <pc:docMk/>
            <pc:sldMk cId="1921931395" sldId="258"/>
            <ac:spMk id="16" creationId="{ECA3E980-445C-5E85-8AA9-E381D6C7220E}"/>
          </ac:spMkLst>
        </pc:spChg>
      </pc:sldChg>
      <pc:sldChg chg="add replId">
        <pc:chgData name="Louis Van der Niet" userId="S::l.vanderniet@gov.je::259fe4d2-62f7-4e03-af63-25af193a96c4" providerId="AD" clId="Web-{913CB6FD-90AB-0D4F-A3DA-9247FDBBD210}" dt="2025-02-17T11:07:31.167" v="24"/>
        <pc:sldMkLst>
          <pc:docMk/>
          <pc:sldMk cId="407280587" sldId="259"/>
        </pc:sldMkLst>
      </pc:sldChg>
    </pc:docChg>
  </pc:docChgLst>
  <pc:docChgLst>
    <pc:chgData name="Louis Van der Niet" userId="S::l.vanderniet@gov.je::259fe4d2-62f7-4e03-af63-25af193a96c4" providerId="AD" clId="Web-{AB70DE96-56B4-1DB5-7206-001D5276E3D1}"/>
    <pc:docChg chg="delSld modSld">
      <pc:chgData name="Louis Van der Niet" userId="S::l.vanderniet@gov.je::259fe4d2-62f7-4e03-af63-25af193a96c4" providerId="AD" clId="Web-{AB70DE96-56B4-1DB5-7206-001D5276E3D1}" dt="2024-12-16T11:15:05.187" v="9" actId="20577"/>
      <pc:docMkLst>
        <pc:docMk/>
      </pc:docMkLst>
      <pc:sldChg chg="modSp">
        <pc:chgData name="Louis Van der Niet" userId="S::l.vanderniet@gov.je::259fe4d2-62f7-4e03-af63-25af193a96c4" providerId="AD" clId="Web-{AB70DE96-56B4-1DB5-7206-001D5276E3D1}" dt="2024-12-16T11:15:05.187" v="9" actId="20577"/>
        <pc:sldMkLst>
          <pc:docMk/>
          <pc:sldMk cId="636430937" sldId="257"/>
        </pc:sldMkLst>
      </pc:sldChg>
      <pc:sldChg chg="del">
        <pc:chgData name="Louis Van der Niet" userId="S::l.vanderniet@gov.je::259fe4d2-62f7-4e03-af63-25af193a96c4" providerId="AD" clId="Web-{AB70DE96-56B4-1DB5-7206-001D5276E3D1}" dt="2024-12-16T11:14:40.655" v="0"/>
        <pc:sldMkLst>
          <pc:docMk/>
          <pc:sldMk cId="178725950" sldId="258"/>
        </pc:sldMkLst>
      </pc:sldChg>
    </pc:docChg>
  </pc:docChgLst>
  <pc:docChgLst>
    <pc:chgData name="Louis Van der Niet" userId="S::l.vanderniet@gov.je::259fe4d2-62f7-4e03-af63-25af193a96c4" providerId="AD" clId="Web-{08C2A164-2679-6E4B-58DD-A9348D0EBDB6}"/>
    <pc:docChg chg="modSld">
      <pc:chgData name="Louis Van der Niet" userId="S::l.vanderniet@gov.je::259fe4d2-62f7-4e03-af63-25af193a96c4" providerId="AD" clId="Web-{08C2A164-2679-6E4B-58DD-A9348D0EBDB6}" dt="2025-02-25T13:37:34.049" v="62" actId="20577"/>
      <pc:docMkLst>
        <pc:docMk/>
      </pc:docMkLst>
      <pc:sldChg chg="addSp delSp modSp">
        <pc:chgData name="Louis Van der Niet" userId="S::l.vanderniet@gov.je::259fe4d2-62f7-4e03-af63-25af193a96c4" providerId="AD" clId="Web-{08C2A164-2679-6E4B-58DD-A9348D0EBDB6}" dt="2025-02-25T13:37:34.049" v="62" actId="20577"/>
        <pc:sldMkLst>
          <pc:docMk/>
          <pc:sldMk cId="1921931395" sldId="258"/>
        </pc:sldMkLst>
        <pc:spChg chg="mod">
          <ac:chgData name="Louis Van der Niet" userId="S::l.vanderniet@gov.je::259fe4d2-62f7-4e03-af63-25af193a96c4" providerId="AD" clId="Web-{08C2A164-2679-6E4B-58DD-A9348D0EBDB6}" dt="2025-02-25T13:31:57.025" v="2" actId="20577"/>
          <ac:spMkLst>
            <pc:docMk/>
            <pc:sldMk cId="1921931395" sldId="258"/>
            <ac:spMk id="2" creationId="{2024447E-436B-6E6E-5440-22D583C29385}"/>
          </ac:spMkLst>
        </pc:spChg>
        <pc:spChg chg="mod">
          <ac:chgData name="Louis Van der Niet" userId="S::l.vanderniet@gov.je::259fe4d2-62f7-4e03-af63-25af193a96c4" providerId="AD" clId="Web-{08C2A164-2679-6E4B-58DD-A9348D0EBDB6}" dt="2025-02-25T13:32:36.635" v="9" actId="20577"/>
          <ac:spMkLst>
            <pc:docMk/>
            <pc:sldMk cId="1921931395" sldId="258"/>
            <ac:spMk id="3" creationId="{A3A39637-F7D8-0B12-C563-65B2415A5E56}"/>
          </ac:spMkLst>
        </pc:spChg>
        <pc:spChg chg="mod">
          <ac:chgData name="Louis Van der Niet" userId="S::l.vanderniet@gov.je::259fe4d2-62f7-4e03-af63-25af193a96c4" providerId="AD" clId="Web-{08C2A164-2679-6E4B-58DD-A9348D0EBDB6}" dt="2025-02-25T13:36:22.891" v="41" actId="1076"/>
          <ac:spMkLst>
            <pc:docMk/>
            <pc:sldMk cId="1921931395" sldId="258"/>
            <ac:spMk id="4" creationId="{F25D8008-BFD0-1F60-C6AA-776FDEAF1069}"/>
          </ac:spMkLst>
        </pc:spChg>
        <pc:spChg chg="mod">
          <ac:chgData name="Louis Van der Niet" userId="S::l.vanderniet@gov.je::259fe4d2-62f7-4e03-af63-25af193a96c4" providerId="AD" clId="Web-{08C2A164-2679-6E4B-58DD-A9348D0EBDB6}" dt="2025-02-25T13:37:34.049" v="62" actId="20577"/>
          <ac:spMkLst>
            <pc:docMk/>
            <pc:sldMk cId="1921931395" sldId="258"/>
            <ac:spMk id="7" creationId="{4754DD6E-0819-F369-809C-99862196045E}"/>
          </ac:spMkLst>
        </pc:spChg>
        <pc:spChg chg="mod">
          <ac:chgData name="Louis Van der Niet" userId="S::l.vanderniet@gov.je::259fe4d2-62f7-4e03-af63-25af193a96c4" providerId="AD" clId="Web-{08C2A164-2679-6E4B-58DD-A9348D0EBDB6}" dt="2025-02-25T13:33:47.731" v="24" actId="20577"/>
          <ac:spMkLst>
            <pc:docMk/>
            <pc:sldMk cId="1921931395" sldId="258"/>
            <ac:spMk id="10" creationId="{0BC0187C-3EC9-57A8-8457-343474BCF277}"/>
          </ac:spMkLst>
        </pc:spChg>
        <pc:spChg chg="mod">
          <ac:chgData name="Louis Van der Niet" userId="S::l.vanderniet@gov.je::259fe4d2-62f7-4e03-af63-25af193a96c4" providerId="AD" clId="Web-{08C2A164-2679-6E4B-58DD-A9348D0EBDB6}" dt="2025-02-25T13:33:25.652" v="20"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89F82548-0FFC-F4E1-EF79-A318B25FFAEF}"/>
    <pc:docChg chg="modSld">
      <pc:chgData name="Louis Van der Niet" userId="S::l.vanderniet@gov.je::259fe4d2-62f7-4e03-af63-25af193a96c4" providerId="AD" clId="Web-{89F82548-0FFC-F4E1-EF79-A318B25FFAEF}" dt="2025-02-19T12:20:42.072" v="9" actId="1076"/>
      <pc:docMkLst>
        <pc:docMk/>
      </pc:docMkLst>
      <pc:sldChg chg="addSp delSp modSp">
        <pc:chgData name="Louis Van der Niet" userId="S::l.vanderniet@gov.je::259fe4d2-62f7-4e03-af63-25af193a96c4" providerId="AD" clId="Web-{89F82548-0FFC-F4E1-EF79-A318B25FFAEF}" dt="2025-02-19T12:20:42.072" v="9" actId="1076"/>
        <pc:sldMkLst>
          <pc:docMk/>
          <pc:sldMk cId="1921931395" sldId="258"/>
        </pc:sldMkLst>
        <pc:picChg chg="mod">
          <ac:chgData name="Louis Van der Niet" userId="S::l.vanderniet@gov.je::259fe4d2-62f7-4e03-af63-25af193a96c4" providerId="AD" clId="Web-{89F82548-0FFC-F4E1-EF79-A318B25FFAEF}" dt="2025-02-19T12:20:23.571" v="4"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2D5C8021-0C7B-BD75-4DFE-17FC397EC0A8}"/>
    <pc:docChg chg="modSld">
      <pc:chgData name="Louis Van der Niet" userId="S::l.vanderniet@gov.je::259fe4d2-62f7-4e03-af63-25af193a96c4" providerId="AD" clId="Web-{2D5C8021-0C7B-BD75-4DFE-17FC397EC0A8}" dt="2025-02-25T13:45:20.143" v="38" actId="1076"/>
      <pc:docMkLst>
        <pc:docMk/>
      </pc:docMkLst>
      <pc:sldChg chg="addSp delSp modSp">
        <pc:chgData name="Louis Van der Niet" userId="S::l.vanderniet@gov.je::259fe4d2-62f7-4e03-af63-25af193a96c4" providerId="AD" clId="Web-{2D5C8021-0C7B-BD75-4DFE-17FC397EC0A8}" dt="2025-02-25T13:45:20.143" v="38" actId="1076"/>
        <pc:sldMkLst>
          <pc:docMk/>
          <pc:sldMk cId="1921931395" sldId="258"/>
        </pc:sldMkLst>
        <pc:spChg chg="mod">
          <ac:chgData name="Louis Van der Niet" userId="S::l.vanderniet@gov.je::259fe4d2-62f7-4e03-af63-25af193a96c4" providerId="AD" clId="Web-{2D5C8021-0C7B-BD75-4DFE-17FC397EC0A8}" dt="2025-02-25T13:40:52.189" v="2" actId="20577"/>
          <ac:spMkLst>
            <pc:docMk/>
            <pc:sldMk cId="1921931395" sldId="258"/>
            <ac:spMk id="2" creationId="{2024447E-436B-6E6E-5440-22D583C29385}"/>
          </ac:spMkLst>
        </pc:spChg>
        <pc:spChg chg="mod">
          <ac:chgData name="Louis Van der Niet" userId="S::l.vanderniet@gov.je::259fe4d2-62f7-4e03-af63-25af193a96c4" providerId="AD" clId="Web-{2D5C8021-0C7B-BD75-4DFE-17FC397EC0A8}" dt="2025-02-25T13:41:41.754" v="13" actId="20577"/>
          <ac:spMkLst>
            <pc:docMk/>
            <pc:sldMk cId="1921931395" sldId="258"/>
            <ac:spMk id="3" creationId="{A3A39637-F7D8-0B12-C563-65B2415A5E56}"/>
          </ac:spMkLst>
        </pc:spChg>
        <pc:spChg chg="mod">
          <ac:chgData name="Louis Van der Niet" userId="S::l.vanderniet@gov.je::259fe4d2-62f7-4e03-af63-25af193a96c4" providerId="AD" clId="Web-{2D5C8021-0C7B-BD75-4DFE-17FC397EC0A8}" dt="2025-02-25T13:43:12.338" v="27" actId="20577"/>
          <ac:spMkLst>
            <pc:docMk/>
            <pc:sldMk cId="1921931395" sldId="258"/>
            <ac:spMk id="4" creationId="{F25D8008-BFD0-1F60-C6AA-776FDEAF1069}"/>
          </ac:spMkLst>
        </pc:spChg>
        <pc:spChg chg="mod">
          <ac:chgData name="Louis Van der Niet" userId="S::l.vanderniet@gov.je::259fe4d2-62f7-4e03-af63-25af193a96c4" providerId="AD" clId="Web-{2D5C8021-0C7B-BD75-4DFE-17FC397EC0A8}" dt="2025-02-25T13:44:11.889" v="34" actId="20577"/>
          <ac:spMkLst>
            <pc:docMk/>
            <pc:sldMk cId="1921931395" sldId="258"/>
            <ac:spMk id="7" creationId="{4754DD6E-0819-F369-809C-99862196045E}"/>
          </ac:spMkLst>
        </pc:spChg>
        <pc:spChg chg="mod">
          <ac:chgData name="Louis Van der Niet" userId="S::l.vanderniet@gov.je::259fe4d2-62f7-4e03-af63-25af193a96c4" providerId="AD" clId="Web-{2D5C8021-0C7B-BD75-4DFE-17FC397EC0A8}" dt="2025-02-25T13:43:20.464" v="29" actId="20577"/>
          <ac:spMkLst>
            <pc:docMk/>
            <pc:sldMk cId="1921931395" sldId="258"/>
            <ac:spMk id="10" creationId="{0BC0187C-3EC9-57A8-8457-343474BCF277}"/>
          </ac:spMkLst>
        </pc:spChg>
        <pc:spChg chg="mod">
          <ac:chgData name="Louis Van der Niet" userId="S::l.vanderniet@gov.je::259fe4d2-62f7-4e03-af63-25af193a96c4" providerId="AD" clId="Web-{2D5C8021-0C7B-BD75-4DFE-17FC397EC0A8}" dt="2025-02-25T13:43:05.103" v="25"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45EF31AE-C8C8-A9D9-1464-214842B6BDEC}"/>
    <pc:docChg chg="modSld">
      <pc:chgData name="Louis Van der Niet" userId="S::l.vanderniet@gov.je::259fe4d2-62f7-4e03-af63-25af193a96c4" providerId="AD" clId="Web-{45EF31AE-C8C8-A9D9-1464-214842B6BDEC}" dt="2025-02-25T11:35:14.284" v="74" actId="20577"/>
      <pc:docMkLst>
        <pc:docMk/>
      </pc:docMkLst>
      <pc:sldChg chg="addSp delSp modSp">
        <pc:chgData name="Louis Van der Niet" userId="S::l.vanderniet@gov.je::259fe4d2-62f7-4e03-af63-25af193a96c4" providerId="AD" clId="Web-{45EF31AE-C8C8-A9D9-1464-214842B6BDEC}" dt="2025-02-25T11:35:14.284" v="74" actId="20577"/>
        <pc:sldMkLst>
          <pc:docMk/>
          <pc:sldMk cId="1921931395" sldId="258"/>
        </pc:sldMkLst>
        <pc:spChg chg="mod">
          <ac:chgData name="Louis Van der Niet" userId="S::l.vanderniet@gov.je::259fe4d2-62f7-4e03-af63-25af193a96c4" providerId="AD" clId="Web-{45EF31AE-C8C8-A9D9-1464-214842B6BDEC}" dt="2025-02-25T11:15:23.963" v="7" actId="20577"/>
          <ac:spMkLst>
            <pc:docMk/>
            <pc:sldMk cId="1921931395" sldId="258"/>
            <ac:spMk id="2" creationId="{2024447E-436B-6E6E-5440-22D583C29385}"/>
          </ac:spMkLst>
        </pc:spChg>
        <pc:spChg chg="mod">
          <ac:chgData name="Louis Van der Niet" userId="S::l.vanderniet@gov.je::259fe4d2-62f7-4e03-af63-25af193a96c4" providerId="AD" clId="Web-{45EF31AE-C8C8-A9D9-1464-214842B6BDEC}" dt="2025-02-25T11:16:47.482" v="30" actId="20577"/>
          <ac:spMkLst>
            <pc:docMk/>
            <pc:sldMk cId="1921931395" sldId="258"/>
            <ac:spMk id="3" creationId="{A3A39637-F7D8-0B12-C563-65B2415A5E56}"/>
          </ac:spMkLst>
        </pc:spChg>
        <pc:spChg chg="mod">
          <ac:chgData name="Louis Van der Niet" userId="S::l.vanderniet@gov.je::259fe4d2-62f7-4e03-af63-25af193a96c4" providerId="AD" clId="Web-{45EF31AE-C8C8-A9D9-1464-214842B6BDEC}" dt="2025-02-25T11:17:56.766" v="50" actId="1076"/>
          <ac:spMkLst>
            <pc:docMk/>
            <pc:sldMk cId="1921931395" sldId="258"/>
            <ac:spMk id="4" creationId="{F25D8008-BFD0-1F60-C6AA-776FDEAF1069}"/>
          </ac:spMkLst>
        </pc:spChg>
        <pc:spChg chg="mod">
          <ac:chgData name="Louis Van der Niet" userId="S::l.vanderniet@gov.je::259fe4d2-62f7-4e03-af63-25af193a96c4" providerId="AD" clId="Web-{45EF31AE-C8C8-A9D9-1464-214842B6BDEC}" dt="2025-02-25T11:35:14.284" v="74" actId="20577"/>
          <ac:spMkLst>
            <pc:docMk/>
            <pc:sldMk cId="1921931395" sldId="258"/>
            <ac:spMk id="7" creationId="{4754DD6E-0819-F369-809C-99862196045E}"/>
          </ac:spMkLst>
        </pc:spChg>
        <pc:spChg chg="mod">
          <ac:chgData name="Louis Van der Niet" userId="S::l.vanderniet@gov.je::259fe4d2-62f7-4e03-af63-25af193a96c4" providerId="AD" clId="Web-{45EF31AE-C8C8-A9D9-1464-214842B6BDEC}" dt="2025-02-25T11:17:46.922" v="38" actId="20577"/>
          <ac:spMkLst>
            <pc:docMk/>
            <pc:sldMk cId="1921931395" sldId="258"/>
            <ac:spMk id="10" creationId="{0BC0187C-3EC9-57A8-8457-343474BCF277}"/>
          </ac:spMkLst>
        </pc:spChg>
        <pc:spChg chg="mod">
          <ac:chgData name="Louis Van der Niet" userId="S::l.vanderniet@gov.je::259fe4d2-62f7-4e03-af63-25af193a96c4" providerId="AD" clId="Web-{45EF31AE-C8C8-A9D9-1464-214842B6BDEC}" dt="2025-02-25T11:17:20.139" v="33"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67B10D3B-BF97-8BE7-E908-477D35ED9404}"/>
    <pc:docChg chg="modSld">
      <pc:chgData name="Louis Van der Niet" userId="S::l.vanderniet@gov.je::259fe4d2-62f7-4e03-af63-25af193a96c4" providerId="AD" clId="Web-{67B10D3B-BF97-8BE7-E908-477D35ED9404}" dt="2025-02-25T12:52:45.810" v="80" actId="20577"/>
      <pc:docMkLst>
        <pc:docMk/>
      </pc:docMkLst>
      <pc:sldChg chg="addSp delSp modSp">
        <pc:chgData name="Louis Van der Niet" userId="S::l.vanderniet@gov.je::259fe4d2-62f7-4e03-af63-25af193a96c4" providerId="AD" clId="Web-{67B10D3B-BF97-8BE7-E908-477D35ED9404}" dt="2025-02-25T12:52:45.810" v="80" actId="20577"/>
        <pc:sldMkLst>
          <pc:docMk/>
          <pc:sldMk cId="1921931395" sldId="258"/>
        </pc:sldMkLst>
        <pc:spChg chg="mod">
          <ac:chgData name="Louis Van der Niet" userId="S::l.vanderniet@gov.je::259fe4d2-62f7-4e03-af63-25af193a96c4" providerId="AD" clId="Web-{67B10D3B-BF97-8BE7-E908-477D35ED9404}" dt="2025-02-25T12:47:42.125" v="2" actId="20577"/>
          <ac:spMkLst>
            <pc:docMk/>
            <pc:sldMk cId="1921931395" sldId="258"/>
            <ac:spMk id="2" creationId="{2024447E-436B-6E6E-5440-22D583C29385}"/>
          </ac:spMkLst>
        </pc:spChg>
        <pc:spChg chg="mod">
          <ac:chgData name="Louis Van der Niet" userId="S::l.vanderniet@gov.je::259fe4d2-62f7-4e03-af63-25af193a96c4" providerId="AD" clId="Web-{67B10D3B-BF97-8BE7-E908-477D35ED9404}" dt="2025-02-25T12:49:34.020" v="25" actId="20577"/>
          <ac:spMkLst>
            <pc:docMk/>
            <pc:sldMk cId="1921931395" sldId="258"/>
            <ac:spMk id="3" creationId="{A3A39637-F7D8-0B12-C563-65B2415A5E56}"/>
          </ac:spMkLst>
        </pc:spChg>
        <pc:spChg chg="mod">
          <ac:chgData name="Louis Van der Niet" userId="S::l.vanderniet@gov.je::259fe4d2-62f7-4e03-af63-25af193a96c4" providerId="AD" clId="Web-{67B10D3B-BF97-8BE7-E908-477D35ED9404}" dt="2025-02-25T12:52:45.810" v="80" actId="20577"/>
          <ac:spMkLst>
            <pc:docMk/>
            <pc:sldMk cId="1921931395" sldId="258"/>
            <ac:spMk id="4" creationId="{F25D8008-BFD0-1F60-C6AA-776FDEAF1069}"/>
          </ac:spMkLst>
        </pc:spChg>
        <pc:spChg chg="mod">
          <ac:chgData name="Louis Van der Niet" userId="S::l.vanderniet@gov.je::259fe4d2-62f7-4e03-af63-25af193a96c4" providerId="AD" clId="Web-{67B10D3B-BF97-8BE7-E908-477D35ED9404}" dt="2025-02-25T12:51:19.259" v="56" actId="1076"/>
          <ac:spMkLst>
            <pc:docMk/>
            <pc:sldMk cId="1921931395" sldId="258"/>
            <ac:spMk id="7" creationId="{4754DD6E-0819-F369-809C-99862196045E}"/>
          </ac:spMkLst>
        </pc:spChg>
        <pc:spChg chg="mod">
          <ac:chgData name="Louis Van der Niet" userId="S::l.vanderniet@gov.je::259fe4d2-62f7-4e03-af63-25af193a96c4" providerId="AD" clId="Web-{67B10D3B-BF97-8BE7-E908-477D35ED9404}" dt="2025-02-25T12:51:04.180" v="48" actId="20577"/>
          <ac:spMkLst>
            <pc:docMk/>
            <pc:sldMk cId="1921931395" sldId="258"/>
            <ac:spMk id="10" creationId="{0BC0187C-3EC9-57A8-8457-343474BCF277}"/>
          </ac:spMkLst>
        </pc:spChg>
        <pc:spChg chg="mod">
          <ac:chgData name="Louis Van der Niet" userId="S::l.vanderniet@gov.je::259fe4d2-62f7-4e03-af63-25af193a96c4" providerId="AD" clId="Web-{67B10D3B-BF97-8BE7-E908-477D35ED9404}" dt="2025-02-25T12:51:25.650" v="58" actId="1076"/>
          <ac:spMkLst>
            <pc:docMk/>
            <pc:sldMk cId="1921931395" sldId="258"/>
            <ac:spMk id="13" creationId="{9CBC1D5B-F1CA-05D2-9696-EC93A4289529}"/>
          </ac:spMkLst>
        </pc:spChg>
        <pc:picChg chg="mod">
          <ac:chgData name="Louis Van der Niet" userId="S::l.vanderniet@gov.je::259fe4d2-62f7-4e03-af63-25af193a96c4" providerId="AD" clId="Web-{67B10D3B-BF97-8BE7-E908-477D35ED9404}" dt="2025-02-25T12:51:34.650" v="61"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F328F5FC-8B7D-0AA8-414A-DC5909E73D79}"/>
    <pc:docChg chg="modSld">
      <pc:chgData name="Louis Van der Niet" userId="S::l.vanderniet@gov.je::259fe4d2-62f7-4e03-af63-25af193a96c4" providerId="AD" clId="Web-{F328F5FC-8B7D-0AA8-414A-DC5909E73D79}" dt="2025-02-25T13:00:47.552" v="52" actId="1076"/>
      <pc:docMkLst>
        <pc:docMk/>
      </pc:docMkLst>
      <pc:sldChg chg="addSp delSp modSp">
        <pc:chgData name="Louis Van der Niet" userId="S::l.vanderniet@gov.je::259fe4d2-62f7-4e03-af63-25af193a96c4" providerId="AD" clId="Web-{F328F5FC-8B7D-0AA8-414A-DC5909E73D79}" dt="2025-02-25T13:00:47.552" v="52" actId="1076"/>
        <pc:sldMkLst>
          <pc:docMk/>
          <pc:sldMk cId="1921931395" sldId="258"/>
        </pc:sldMkLst>
        <pc:spChg chg="mod">
          <ac:chgData name="Louis Van der Niet" userId="S::l.vanderniet@gov.je::259fe4d2-62f7-4e03-af63-25af193a96c4" providerId="AD" clId="Web-{F328F5FC-8B7D-0AA8-414A-DC5909E73D79}" dt="2025-02-25T12:55:05.182" v="2" actId="20577"/>
          <ac:spMkLst>
            <pc:docMk/>
            <pc:sldMk cId="1921931395" sldId="258"/>
            <ac:spMk id="2" creationId="{2024447E-436B-6E6E-5440-22D583C29385}"/>
          </ac:spMkLst>
        </pc:spChg>
        <pc:spChg chg="mod">
          <ac:chgData name="Louis Van der Niet" userId="S::l.vanderniet@gov.je::259fe4d2-62f7-4e03-af63-25af193a96c4" providerId="AD" clId="Web-{F328F5FC-8B7D-0AA8-414A-DC5909E73D79}" dt="2025-02-25T12:55:39.511" v="14" actId="20577"/>
          <ac:spMkLst>
            <pc:docMk/>
            <pc:sldMk cId="1921931395" sldId="258"/>
            <ac:spMk id="3" creationId="{A3A39637-F7D8-0B12-C563-65B2415A5E56}"/>
          </ac:spMkLst>
        </pc:spChg>
        <pc:spChg chg="mod">
          <ac:chgData name="Louis Van der Niet" userId="S::l.vanderniet@gov.je::259fe4d2-62f7-4e03-af63-25af193a96c4" providerId="AD" clId="Web-{F328F5FC-8B7D-0AA8-414A-DC5909E73D79}" dt="2025-02-25T13:00:11.504" v="50" actId="20577"/>
          <ac:spMkLst>
            <pc:docMk/>
            <pc:sldMk cId="1921931395" sldId="258"/>
            <ac:spMk id="4" creationId="{F25D8008-BFD0-1F60-C6AA-776FDEAF1069}"/>
          </ac:spMkLst>
        </pc:spChg>
        <pc:spChg chg="mod">
          <ac:chgData name="Louis Van der Niet" userId="S::l.vanderniet@gov.je::259fe4d2-62f7-4e03-af63-25af193a96c4" providerId="AD" clId="Web-{F328F5FC-8B7D-0AA8-414A-DC5909E73D79}" dt="2025-02-25T12:57:49.516" v="34" actId="20577"/>
          <ac:spMkLst>
            <pc:docMk/>
            <pc:sldMk cId="1921931395" sldId="258"/>
            <ac:spMk id="7" creationId="{4754DD6E-0819-F369-809C-99862196045E}"/>
          </ac:spMkLst>
        </pc:spChg>
        <pc:spChg chg="mod">
          <ac:chgData name="Louis Van der Niet" userId="S::l.vanderniet@gov.je::259fe4d2-62f7-4e03-af63-25af193a96c4" providerId="AD" clId="Web-{F328F5FC-8B7D-0AA8-414A-DC5909E73D79}" dt="2025-02-25T12:58:21.235" v="40" actId="1076"/>
          <ac:spMkLst>
            <pc:docMk/>
            <pc:sldMk cId="1921931395" sldId="258"/>
            <ac:spMk id="10" creationId="{0BC0187C-3EC9-57A8-8457-343474BCF277}"/>
          </ac:spMkLst>
        </pc:spChg>
        <pc:spChg chg="mod">
          <ac:chgData name="Louis Van der Niet" userId="S::l.vanderniet@gov.je::259fe4d2-62f7-4e03-af63-25af193a96c4" providerId="AD" clId="Web-{F328F5FC-8B7D-0AA8-414A-DC5909E73D79}" dt="2025-02-25T13:00:45.630" v="51" actId="1076"/>
          <ac:spMkLst>
            <pc:docMk/>
            <pc:sldMk cId="1921931395" sldId="258"/>
            <ac:spMk id="13" creationId="{9CBC1D5B-F1CA-05D2-9696-EC93A4289529}"/>
          </ac:spMkLst>
        </pc:spChg>
        <pc:picChg chg="mod">
          <ac:chgData name="Louis Van der Niet" userId="S::l.vanderniet@gov.je::259fe4d2-62f7-4e03-af63-25af193a96c4" providerId="AD" clId="Web-{F328F5FC-8B7D-0AA8-414A-DC5909E73D79}" dt="2025-02-25T13:00:47.552" v="52" actId="1076"/>
          <ac:picMkLst>
            <pc:docMk/>
            <pc:sldMk cId="1921931395" sldId="258"/>
            <ac:picMk id="19" creationId="{83118964-6DE7-4C50-0FA8-858A5E5D8619}"/>
          </ac:picMkLst>
        </pc:picChg>
      </pc:sldChg>
    </pc:docChg>
  </pc:docChgLst>
  <pc:docChgLst>
    <pc:chgData name="Jenny O'Brien" userId="S::j.obrien2@gov.je::2744d16e-88d0-46b6-b6f9-4163ec1b5907" providerId="AD" clId="Web-{909B322B-75FB-4242-BCAB-2C6E844005BB}"/>
    <pc:docChg chg="modSld">
      <pc:chgData name="Jenny O'Brien" userId="S::j.obrien2@gov.je::2744d16e-88d0-46b6-b6f9-4163ec1b5907" providerId="AD" clId="Web-{909B322B-75FB-4242-BCAB-2C6E844005BB}" dt="2024-12-17T16:18:23.553" v="1"/>
      <pc:docMkLst>
        <pc:docMk/>
      </pc:docMkLst>
      <pc:sldChg chg="modSp">
        <pc:chgData name="Jenny O'Brien" userId="S::j.obrien2@gov.je::2744d16e-88d0-46b6-b6f9-4163ec1b5907" providerId="AD" clId="Web-{909B322B-75FB-4242-BCAB-2C6E844005BB}" dt="2024-12-17T16:18:23.553" v="1"/>
        <pc:sldMkLst>
          <pc:docMk/>
          <pc:sldMk cId="636430937" sldId="257"/>
        </pc:sldMkLst>
      </pc:sldChg>
    </pc:docChg>
  </pc:docChgLst>
  <pc:docChgLst>
    <pc:chgData name="Louis Van der Niet" userId="S::l.vanderniet@gov.je::259fe4d2-62f7-4e03-af63-25af193a96c4" providerId="AD" clId="Web-{6EE8A2F0-E483-F143-86A0-56909E0F2D75}"/>
    <pc:docChg chg="modSld">
      <pc:chgData name="Louis Van der Niet" userId="S::l.vanderniet@gov.je::259fe4d2-62f7-4e03-af63-25af193a96c4" providerId="AD" clId="Web-{6EE8A2F0-E483-F143-86A0-56909E0F2D75}" dt="2025-02-25T13:58:25.288" v="39" actId="20577"/>
      <pc:docMkLst>
        <pc:docMk/>
      </pc:docMkLst>
      <pc:sldChg chg="addSp delSp modSp">
        <pc:chgData name="Louis Van der Niet" userId="S::l.vanderniet@gov.je::259fe4d2-62f7-4e03-af63-25af193a96c4" providerId="AD" clId="Web-{6EE8A2F0-E483-F143-86A0-56909E0F2D75}" dt="2025-02-25T13:58:25.288" v="39" actId="20577"/>
        <pc:sldMkLst>
          <pc:docMk/>
          <pc:sldMk cId="1921931395" sldId="258"/>
        </pc:sldMkLst>
        <pc:spChg chg="mod">
          <ac:chgData name="Louis Van der Niet" userId="S::l.vanderniet@gov.je::259fe4d2-62f7-4e03-af63-25af193a96c4" providerId="AD" clId="Web-{6EE8A2F0-E483-F143-86A0-56909E0F2D75}" dt="2025-02-25T13:54:08.480" v="2" actId="20577"/>
          <ac:spMkLst>
            <pc:docMk/>
            <pc:sldMk cId="1921931395" sldId="258"/>
            <ac:spMk id="2" creationId="{2024447E-436B-6E6E-5440-22D583C29385}"/>
          </ac:spMkLst>
        </pc:spChg>
        <pc:spChg chg="mod">
          <ac:chgData name="Louis Van der Niet" userId="S::l.vanderniet@gov.je::259fe4d2-62f7-4e03-af63-25af193a96c4" providerId="AD" clId="Web-{6EE8A2F0-E483-F143-86A0-56909E0F2D75}" dt="2025-02-25T13:54:43.075" v="10" actId="20577"/>
          <ac:spMkLst>
            <pc:docMk/>
            <pc:sldMk cId="1921931395" sldId="258"/>
            <ac:spMk id="3" creationId="{A3A39637-F7D8-0B12-C563-65B2415A5E56}"/>
          </ac:spMkLst>
        </pc:spChg>
        <pc:spChg chg="mod">
          <ac:chgData name="Louis Van der Niet" userId="S::l.vanderniet@gov.je::259fe4d2-62f7-4e03-af63-25af193a96c4" providerId="AD" clId="Web-{6EE8A2F0-E483-F143-86A0-56909E0F2D75}" dt="2025-02-25T13:56:14.751" v="23" actId="20577"/>
          <ac:spMkLst>
            <pc:docMk/>
            <pc:sldMk cId="1921931395" sldId="258"/>
            <ac:spMk id="4" creationId="{F25D8008-BFD0-1F60-C6AA-776FDEAF1069}"/>
          </ac:spMkLst>
        </pc:spChg>
        <pc:spChg chg="mod">
          <ac:chgData name="Louis Van der Niet" userId="S::l.vanderniet@gov.je::259fe4d2-62f7-4e03-af63-25af193a96c4" providerId="AD" clId="Web-{6EE8A2F0-E483-F143-86A0-56909E0F2D75}" dt="2025-02-25T13:58:25.288" v="39" actId="20577"/>
          <ac:spMkLst>
            <pc:docMk/>
            <pc:sldMk cId="1921931395" sldId="258"/>
            <ac:spMk id="7" creationId="{4754DD6E-0819-F369-809C-99862196045E}"/>
          </ac:spMkLst>
        </pc:spChg>
        <pc:spChg chg="mod">
          <ac:chgData name="Louis Van der Niet" userId="S::l.vanderniet@gov.je::259fe4d2-62f7-4e03-af63-25af193a96c4" providerId="AD" clId="Web-{6EE8A2F0-E483-F143-86A0-56909E0F2D75}" dt="2025-02-25T13:56:20.408" v="25" actId="20577"/>
          <ac:spMkLst>
            <pc:docMk/>
            <pc:sldMk cId="1921931395" sldId="258"/>
            <ac:spMk id="10" creationId="{0BC0187C-3EC9-57A8-8457-343474BCF277}"/>
          </ac:spMkLst>
        </pc:spChg>
        <pc:spChg chg="mod">
          <ac:chgData name="Louis Van der Niet" userId="S::l.vanderniet@gov.je::259fe4d2-62f7-4e03-af63-25af193a96c4" providerId="AD" clId="Web-{6EE8A2F0-E483-F143-86A0-56909E0F2D75}" dt="2025-02-25T13:56:05.094" v="20" actId="20577"/>
          <ac:spMkLst>
            <pc:docMk/>
            <pc:sldMk cId="1921931395" sldId="258"/>
            <ac:spMk id="13" creationId="{9CBC1D5B-F1CA-05D2-9696-EC93A4289529}"/>
          </ac:spMkLst>
        </pc:spChg>
        <pc:picChg chg="mod">
          <ac:chgData name="Louis Van der Niet" userId="S::l.vanderniet@gov.je::259fe4d2-62f7-4e03-af63-25af193a96c4" providerId="AD" clId="Web-{6EE8A2F0-E483-F143-86A0-56909E0F2D75}" dt="2025-02-25T13:56:21.454" v="26" actId="1076"/>
          <ac:picMkLst>
            <pc:docMk/>
            <pc:sldMk cId="1921931395" sldId="258"/>
            <ac:picMk id="19" creationId="{83118964-6DE7-4C50-0FA8-858A5E5D8619}"/>
          </ac:picMkLst>
        </pc:picChg>
      </pc:sldChg>
    </pc:docChg>
  </pc:docChgLst>
  <pc:docChgLst>
    <pc:chgData name="Molly Gladwin" userId="S::m.gladwin@gov.je::280a0d3b-a11f-4799-8f4a-29ba461cd571" providerId="AD" clId="Web-{DBAA32E8-0D7A-0D91-F262-C3352E847729}"/>
    <pc:docChg chg="addSld delSld modSld">
      <pc:chgData name="Molly Gladwin" userId="S::m.gladwin@gov.je::280a0d3b-a11f-4799-8f4a-29ba461cd571" providerId="AD" clId="Web-{DBAA32E8-0D7A-0D91-F262-C3352E847729}" dt="2024-12-18T10:26:56.600" v="20"/>
      <pc:docMkLst>
        <pc:docMk/>
      </pc:docMkLst>
      <pc:sldChg chg="modSp">
        <pc:chgData name="Molly Gladwin" userId="S::m.gladwin@gov.je::280a0d3b-a11f-4799-8f4a-29ba461cd571" providerId="AD" clId="Web-{DBAA32E8-0D7A-0D91-F262-C3352E847729}" dt="2024-12-18T10:26:47.803" v="19" actId="1076"/>
        <pc:sldMkLst>
          <pc:docMk/>
          <pc:sldMk cId="636430937" sldId="257"/>
        </pc:sldMkLst>
      </pc:sldChg>
      <pc:sldChg chg="add del">
        <pc:chgData name="Molly Gladwin" userId="S::m.gladwin@gov.je::280a0d3b-a11f-4799-8f4a-29ba461cd571" providerId="AD" clId="Web-{DBAA32E8-0D7A-0D91-F262-C3352E847729}" dt="2024-12-18T10:26:56.600" v="20"/>
        <pc:sldMkLst>
          <pc:docMk/>
          <pc:sldMk cId="3442496493" sldId="263"/>
        </pc:sldMkLst>
      </pc:sldChg>
    </pc:docChg>
  </pc:docChgLst>
  <pc:docChgLst>
    <pc:chgData name="Louis Van der Niet" userId="S::l.vanderniet@gov.je::259fe4d2-62f7-4e03-af63-25af193a96c4" providerId="AD" clId="Web-{FCE652AC-A867-FC45-C1B8-46154F69AC7B}"/>
    <pc:docChg chg="modSld">
      <pc:chgData name="Louis Van der Niet" userId="S::l.vanderniet@gov.je::259fe4d2-62f7-4e03-af63-25af193a96c4" providerId="AD" clId="Web-{FCE652AC-A867-FC45-C1B8-46154F69AC7B}" dt="2025-02-17T11:54:53.088" v="62" actId="20577"/>
      <pc:docMkLst>
        <pc:docMk/>
      </pc:docMkLst>
      <pc:sldChg chg="addSp delSp modSp">
        <pc:chgData name="Louis Van der Niet" userId="S::l.vanderniet@gov.je::259fe4d2-62f7-4e03-af63-25af193a96c4" providerId="AD" clId="Web-{FCE652AC-A867-FC45-C1B8-46154F69AC7B}" dt="2025-02-17T11:54:53.088" v="62" actId="20577"/>
        <pc:sldMkLst>
          <pc:docMk/>
          <pc:sldMk cId="1921931395" sldId="258"/>
        </pc:sldMkLst>
        <pc:spChg chg="mod">
          <ac:chgData name="Louis Van der Niet" userId="S::l.vanderniet@gov.je::259fe4d2-62f7-4e03-af63-25af193a96c4" providerId="AD" clId="Web-{FCE652AC-A867-FC45-C1B8-46154F69AC7B}" dt="2025-02-17T11:51:13.205" v="11" actId="20577"/>
          <ac:spMkLst>
            <pc:docMk/>
            <pc:sldMk cId="1921931395" sldId="258"/>
            <ac:spMk id="2" creationId="{2024447E-436B-6E6E-5440-22D583C29385}"/>
          </ac:spMkLst>
        </pc:spChg>
        <pc:spChg chg="mod">
          <ac:chgData name="Louis Van der Niet" userId="S::l.vanderniet@gov.je::259fe4d2-62f7-4e03-af63-25af193a96c4" providerId="AD" clId="Web-{FCE652AC-A867-FC45-C1B8-46154F69AC7B}" dt="2025-02-17T11:51:41.925" v="20" actId="20577"/>
          <ac:spMkLst>
            <pc:docMk/>
            <pc:sldMk cId="1921931395" sldId="258"/>
            <ac:spMk id="3" creationId="{A3A39637-F7D8-0B12-C563-65B2415A5E56}"/>
          </ac:spMkLst>
        </pc:spChg>
        <pc:spChg chg="mod">
          <ac:chgData name="Louis Van der Niet" userId="S::l.vanderniet@gov.je::259fe4d2-62f7-4e03-af63-25af193a96c4" providerId="AD" clId="Web-{FCE652AC-A867-FC45-C1B8-46154F69AC7B}" dt="2025-02-17T11:53:17.194" v="46" actId="14100"/>
          <ac:spMkLst>
            <pc:docMk/>
            <pc:sldMk cId="1921931395" sldId="258"/>
            <ac:spMk id="4" creationId="{F25D8008-BFD0-1F60-C6AA-776FDEAF1069}"/>
          </ac:spMkLst>
        </pc:spChg>
        <pc:spChg chg="mod">
          <ac:chgData name="Louis Van der Niet" userId="S::l.vanderniet@gov.je::259fe4d2-62f7-4e03-af63-25af193a96c4" providerId="AD" clId="Web-{FCE652AC-A867-FC45-C1B8-46154F69AC7B}" dt="2025-02-17T11:54:53.088" v="62" actId="20577"/>
          <ac:spMkLst>
            <pc:docMk/>
            <pc:sldMk cId="1921931395" sldId="258"/>
            <ac:spMk id="7" creationId="{4754DD6E-0819-F369-809C-99862196045E}"/>
          </ac:spMkLst>
        </pc:spChg>
        <pc:spChg chg="mod">
          <ac:chgData name="Louis Van der Niet" userId="S::l.vanderniet@gov.je::259fe4d2-62f7-4e03-af63-25af193a96c4" providerId="AD" clId="Web-{FCE652AC-A867-FC45-C1B8-46154F69AC7B}" dt="2025-02-17T11:54:10.774" v="57" actId="20577"/>
          <ac:spMkLst>
            <pc:docMk/>
            <pc:sldMk cId="1921931395" sldId="258"/>
            <ac:spMk id="10" creationId="{0BC0187C-3EC9-57A8-8457-343474BCF277}"/>
          </ac:spMkLst>
        </pc:spChg>
        <pc:spChg chg="mod">
          <ac:chgData name="Louis Van der Niet" userId="S::l.vanderniet@gov.je::259fe4d2-62f7-4e03-af63-25af193a96c4" providerId="AD" clId="Web-{FCE652AC-A867-FC45-C1B8-46154F69AC7B}" dt="2025-02-17T11:52:33.583" v="23"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24B66AA9-2C98-8F00-E43F-428831C41D79}"/>
    <pc:docChg chg="modSld">
      <pc:chgData name="Louis Van der Niet" userId="S::l.vanderniet@gov.je::259fe4d2-62f7-4e03-af63-25af193a96c4" providerId="AD" clId="Web-{24B66AA9-2C98-8F00-E43F-428831C41D79}" dt="2025-02-20T09:55:07.671" v="77" actId="20577"/>
      <pc:docMkLst>
        <pc:docMk/>
      </pc:docMkLst>
      <pc:sldChg chg="addSp delSp modSp">
        <pc:chgData name="Louis Van der Niet" userId="S::l.vanderniet@gov.je::259fe4d2-62f7-4e03-af63-25af193a96c4" providerId="AD" clId="Web-{24B66AA9-2C98-8F00-E43F-428831C41D79}" dt="2025-02-20T09:55:07.671" v="77" actId="20577"/>
        <pc:sldMkLst>
          <pc:docMk/>
          <pc:sldMk cId="1921931395" sldId="258"/>
        </pc:sldMkLst>
        <pc:spChg chg="mod">
          <ac:chgData name="Louis Van der Niet" userId="S::l.vanderniet@gov.je::259fe4d2-62f7-4e03-af63-25af193a96c4" providerId="AD" clId="Web-{24B66AA9-2C98-8F00-E43F-428831C41D79}" dt="2025-02-20T09:51:20.404" v="2" actId="20577"/>
          <ac:spMkLst>
            <pc:docMk/>
            <pc:sldMk cId="1921931395" sldId="258"/>
            <ac:spMk id="2" creationId="{2024447E-436B-6E6E-5440-22D583C29385}"/>
          </ac:spMkLst>
        </pc:spChg>
        <pc:spChg chg="mod">
          <ac:chgData name="Louis Van der Niet" userId="S::l.vanderniet@gov.je::259fe4d2-62f7-4e03-af63-25af193a96c4" providerId="AD" clId="Web-{24B66AA9-2C98-8F00-E43F-428831C41D79}" dt="2025-02-20T09:52:41.926" v="26" actId="20577"/>
          <ac:spMkLst>
            <pc:docMk/>
            <pc:sldMk cId="1921931395" sldId="258"/>
            <ac:spMk id="3" creationId="{A3A39637-F7D8-0B12-C563-65B2415A5E56}"/>
          </ac:spMkLst>
        </pc:spChg>
        <pc:spChg chg="mod">
          <ac:chgData name="Louis Van der Niet" userId="S::l.vanderniet@gov.je::259fe4d2-62f7-4e03-af63-25af193a96c4" providerId="AD" clId="Web-{24B66AA9-2C98-8F00-E43F-428831C41D79}" dt="2025-02-20T09:53:58.432" v="54" actId="14100"/>
          <ac:spMkLst>
            <pc:docMk/>
            <pc:sldMk cId="1921931395" sldId="258"/>
            <ac:spMk id="4" creationId="{F25D8008-BFD0-1F60-C6AA-776FDEAF1069}"/>
          </ac:spMkLst>
        </pc:spChg>
        <pc:spChg chg="mod">
          <ac:chgData name="Louis Van der Niet" userId="S::l.vanderniet@gov.je::259fe4d2-62f7-4e03-af63-25af193a96c4" providerId="AD" clId="Web-{24B66AA9-2C98-8F00-E43F-428831C41D79}" dt="2025-02-20T09:55:07.671" v="77" actId="20577"/>
          <ac:spMkLst>
            <pc:docMk/>
            <pc:sldMk cId="1921931395" sldId="258"/>
            <ac:spMk id="7" creationId="{4754DD6E-0819-F369-809C-99862196045E}"/>
          </ac:spMkLst>
        </pc:spChg>
        <pc:spChg chg="mod">
          <ac:chgData name="Louis Van der Niet" userId="S::l.vanderniet@gov.je::259fe4d2-62f7-4e03-af63-25af193a96c4" providerId="AD" clId="Web-{24B66AA9-2C98-8F00-E43F-428831C41D79}" dt="2025-02-20T09:53:47.228" v="51" actId="14100"/>
          <ac:spMkLst>
            <pc:docMk/>
            <pc:sldMk cId="1921931395" sldId="258"/>
            <ac:spMk id="10" creationId="{0BC0187C-3EC9-57A8-8457-343474BCF277}"/>
          </ac:spMkLst>
        </pc:spChg>
        <pc:spChg chg="mod">
          <ac:chgData name="Louis Van der Niet" userId="S::l.vanderniet@gov.je::259fe4d2-62f7-4e03-af63-25af193a96c4" providerId="AD" clId="Web-{24B66AA9-2C98-8F00-E43F-428831C41D79}" dt="2025-02-20T09:54:16.777" v="58" actId="1076"/>
          <ac:spMkLst>
            <pc:docMk/>
            <pc:sldMk cId="1921931395" sldId="258"/>
            <ac:spMk id="13" creationId="{9CBC1D5B-F1CA-05D2-9696-EC93A4289529}"/>
          </ac:spMkLst>
        </pc:spChg>
        <pc:picChg chg="mod">
          <ac:chgData name="Louis Van der Niet" userId="S::l.vanderniet@gov.je::259fe4d2-62f7-4e03-af63-25af193a96c4" providerId="AD" clId="Web-{24B66AA9-2C98-8F00-E43F-428831C41D79}" dt="2025-02-20T09:54:11.105" v="57"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DD3714B7-41FF-B60D-E718-85A24EA472E7}"/>
    <pc:docChg chg="modSld">
      <pc:chgData name="Louis Van der Niet" userId="S::l.vanderniet@gov.je::259fe4d2-62f7-4e03-af63-25af193a96c4" providerId="AD" clId="Web-{DD3714B7-41FF-B60D-E718-85A24EA472E7}" dt="2025-02-20T10:21:08.255" v="77" actId="1076"/>
      <pc:docMkLst>
        <pc:docMk/>
      </pc:docMkLst>
      <pc:sldChg chg="addSp delSp modSp">
        <pc:chgData name="Louis Van der Niet" userId="S::l.vanderniet@gov.je::259fe4d2-62f7-4e03-af63-25af193a96c4" providerId="AD" clId="Web-{DD3714B7-41FF-B60D-E718-85A24EA472E7}" dt="2025-02-20T10:21:08.255" v="77" actId="1076"/>
        <pc:sldMkLst>
          <pc:docMk/>
          <pc:sldMk cId="1921931395" sldId="258"/>
        </pc:sldMkLst>
        <pc:spChg chg="mod">
          <ac:chgData name="Louis Van der Niet" userId="S::l.vanderniet@gov.je::259fe4d2-62f7-4e03-af63-25af193a96c4" providerId="AD" clId="Web-{DD3714B7-41FF-B60D-E718-85A24EA472E7}" dt="2025-02-20T10:14:02.862" v="2" actId="20577"/>
          <ac:spMkLst>
            <pc:docMk/>
            <pc:sldMk cId="1921931395" sldId="258"/>
            <ac:spMk id="2" creationId="{2024447E-436B-6E6E-5440-22D583C29385}"/>
          </ac:spMkLst>
        </pc:spChg>
        <pc:spChg chg="mod">
          <ac:chgData name="Louis Van der Niet" userId="S::l.vanderniet@gov.je::259fe4d2-62f7-4e03-af63-25af193a96c4" providerId="AD" clId="Web-{DD3714B7-41FF-B60D-E718-85A24EA472E7}" dt="2025-02-20T10:14:16.003" v="8" actId="20577"/>
          <ac:spMkLst>
            <pc:docMk/>
            <pc:sldMk cId="1921931395" sldId="258"/>
            <ac:spMk id="3" creationId="{A3A39637-F7D8-0B12-C563-65B2415A5E56}"/>
          </ac:spMkLst>
        </pc:spChg>
        <pc:spChg chg="mod">
          <ac:chgData name="Louis Van der Niet" userId="S::l.vanderniet@gov.je::259fe4d2-62f7-4e03-af63-25af193a96c4" providerId="AD" clId="Web-{DD3714B7-41FF-B60D-E718-85A24EA472E7}" dt="2025-02-20T10:15:20.303" v="23" actId="20577"/>
          <ac:spMkLst>
            <pc:docMk/>
            <pc:sldMk cId="1921931395" sldId="258"/>
            <ac:spMk id="4" creationId="{F25D8008-BFD0-1F60-C6AA-776FDEAF1069}"/>
          </ac:spMkLst>
        </pc:spChg>
        <pc:spChg chg="mod">
          <ac:chgData name="Louis Van der Niet" userId="S::l.vanderniet@gov.je::259fe4d2-62f7-4e03-af63-25af193a96c4" providerId="AD" clId="Web-{DD3714B7-41FF-B60D-E718-85A24EA472E7}" dt="2025-02-20T10:19:03.078" v="72" actId="20577"/>
          <ac:spMkLst>
            <pc:docMk/>
            <pc:sldMk cId="1921931395" sldId="258"/>
            <ac:spMk id="7" creationId="{4754DD6E-0819-F369-809C-99862196045E}"/>
          </ac:spMkLst>
        </pc:spChg>
        <pc:spChg chg="mod">
          <ac:chgData name="Louis Van der Niet" userId="S::l.vanderniet@gov.je::259fe4d2-62f7-4e03-af63-25af193a96c4" providerId="AD" clId="Web-{DD3714B7-41FF-B60D-E718-85A24EA472E7}" dt="2025-02-20T10:18:39.920" v="60" actId="1076"/>
          <ac:spMkLst>
            <pc:docMk/>
            <pc:sldMk cId="1921931395" sldId="258"/>
            <ac:spMk id="10" creationId="{0BC0187C-3EC9-57A8-8457-343474BCF277}"/>
          </ac:spMkLst>
        </pc:spChg>
        <pc:spChg chg="mod">
          <ac:chgData name="Louis Van der Niet" userId="S::l.vanderniet@gov.je::259fe4d2-62f7-4e03-af63-25af193a96c4" providerId="AD" clId="Web-{DD3714B7-41FF-B60D-E718-85A24EA472E7}" dt="2025-02-20T10:18:19.279" v="55" actId="1076"/>
          <ac:spMkLst>
            <pc:docMk/>
            <pc:sldMk cId="1921931395" sldId="258"/>
            <ac:spMk id="13" creationId="{9CBC1D5B-F1CA-05D2-9696-EC93A4289529}"/>
          </ac:spMkLst>
        </pc:spChg>
        <pc:picChg chg="mod">
          <ac:chgData name="Louis Van der Niet" userId="S::l.vanderniet@gov.je::259fe4d2-62f7-4e03-af63-25af193a96c4" providerId="AD" clId="Web-{DD3714B7-41FF-B60D-E718-85A24EA472E7}" dt="2025-02-20T10:18:52.312" v="62"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7A1AFE75-D0D4-FD36-7329-6848116E0F15}"/>
    <pc:docChg chg="modSld">
      <pc:chgData name="Louis Van der Niet" userId="S::l.vanderniet@gov.je::259fe4d2-62f7-4e03-af63-25af193a96c4" providerId="AD" clId="Web-{7A1AFE75-D0D4-FD36-7329-6848116E0F15}" dt="2025-02-18T11:53:06.284" v="31" actId="1076"/>
      <pc:docMkLst>
        <pc:docMk/>
      </pc:docMkLst>
      <pc:sldChg chg="addSp delSp modSp">
        <pc:chgData name="Louis Van der Niet" userId="S::l.vanderniet@gov.je::259fe4d2-62f7-4e03-af63-25af193a96c4" providerId="AD" clId="Web-{7A1AFE75-D0D4-FD36-7329-6848116E0F15}" dt="2025-02-18T11:53:06.284" v="31" actId="1076"/>
        <pc:sldMkLst>
          <pc:docMk/>
          <pc:sldMk cId="1921931395" sldId="258"/>
        </pc:sldMkLst>
        <pc:spChg chg="mod">
          <ac:chgData name="Louis Van der Niet" userId="S::l.vanderniet@gov.je::259fe4d2-62f7-4e03-af63-25af193a96c4" providerId="AD" clId="Web-{7A1AFE75-D0D4-FD36-7329-6848116E0F15}" dt="2025-02-18T11:49:45.590" v="4" actId="20577"/>
          <ac:spMkLst>
            <pc:docMk/>
            <pc:sldMk cId="1921931395" sldId="258"/>
            <ac:spMk id="2" creationId="{2024447E-436B-6E6E-5440-22D583C29385}"/>
          </ac:spMkLst>
        </pc:spChg>
        <pc:spChg chg="mod">
          <ac:chgData name="Louis Van der Niet" userId="S::l.vanderniet@gov.je::259fe4d2-62f7-4e03-af63-25af193a96c4" providerId="AD" clId="Web-{7A1AFE75-D0D4-FD36-7329-6848116E0F15}" dt="2025-02-18T11:50:16.888" v="10" actId="20577"/>
          <ac:spMkLst>
            <pc:docMk/>
            <pc:sldMk cId="1921931395" sldId="258"/>
            <ac:spMk id="3" creationId="{A3A39637-F7D8-0B12-C563-65B2415A5E56}"/>
          </ac:spMkLst>
        </pc:spChg>
        <pc:spChg chg="mod">
          <ac:chgData name="Louis Van der Niet" userId="S::l.vanderniet@gov.je::259fe4d2-62f7-4e03-af63-25af193a96c4" providerId="AD" clId="Web-{7A1AFE75-D0D4-FD36-7329-6848116E0F15}" dt="2025-02-18T11:50:57.327" v="19" actId="20577"/>
          <ac:spMkLst>
            <pc:docMk/>
            <pc:sldMk cId="1921931395" sldId="258"/>
            <ac:spMk id="4" creationId="{F25D8008-BFD0-1F60-C6AA-776FDEAF1069}"/>
          </ac:spMkLst>
        </pc:spChg>
        <pc:spChg chg="mod">
          <ac:chgData name="Louis Van der Niet" userId="S::l.vanderniet@gov.je::259fe4d2-62f7-4e03-af63-25af193a96c4" providerId="AD" clId="Web-{7A1AFE75-D0D4-FD36-7329-6848116E0F15}" dt="2025-02-18T11:51:33.984" v="23" actId="20577"/>
          <ac:spMkLst>
            <pc:docMk/>
            <pc:sldMk cId="1921931395" sldId="258"/>
            <ac:spMk id="7" creationId="{4754DD6E-0819-F369-809C-99862196045E}"/>
          </ac:spMkLst>
        </pc:spChg>
        <pc:spChg chg="mod">
          <ac:chgData name="Louis Van der Niet" userId="S::l.vanderniet@gov.je::259fe4d2-62f7-4e03-af63-25af193a96c4" providerId="AD" clId="Web-{7A1AFE75-D0D4-FD36-7329-6848116E0F15}" dt="2025-02-18T11:50:41.014" v="16" actId="20577"/>
          <ac:spMkLst>
            <pc:docMk/>
            <pc:sldMk cId="1921931395" sldId="258"/>
            <ac:spMk id="10" creationId="{0BC0187C-3EC9-57A8-8457-343474BCF277}"/>
          </ac:spMkLst>
        </pc:spChg>
        <pc:spChg chg="mod">
          <ac:chgData name="Louis Van der Niet" userId="S::l.vanderniet@gov.je::259fe4d2-62f7-4e03-af63-25af193a96c4" providerId="AD" clId="Web-{7A1AFE75-D0D4-FD36-7329-6848116E0F15}" dt="2025-02-18T11:50:21.779" v="13" actId="20577"/>
          <ac:spMkLst>
            <pc:docMk/>
            <pc:sldMk cId="1921931395" sldId="258"/>
            <ac:spMk id="13" creationId="{9CBC1D5B-F1CA-05D2-9696-EC93A4289529}"/>
          </ac:spMkLst>
        </pc:spChg>
        <pc:picChg chg="mod">
          <ac:chgData name="Louis Van der Niet" userId="S::l.vanderniet@gov.je::259fe4d2-62f7-4e03-af63-25af193a96c4" providerId="AD" clId="Web-{7A1AFE75-D0D4-FD36-7329-6848116E0F15}" dt="2025-02-18T11:50:42.576" v="17"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9BDAB7D0-844A-F549-C55A-A8D92088BC88}"/>
    <pc:docChg chg="modSld">
      <pc:chgData name="Louis Van der Niet" userId="S::l.vanderniet@gov.je::259fe4d2-62f7-4e03-af63-25af193a96c4" providerId="AD" clId="Web-{9BDAB7D0-844A-F549-C55A-A8D92088BC88}" dt="2025-02-26T11:02:12.077" v="15"/>
      <pc:docMkLst>
        <pc:docMk/>
      </pc:docMkLst>
      <pc:sldChg chg="delSp modSp">
        <pc:chgData name="Louis Van der Niet" userId="S::l.vanderniet@gov.je::259fe4d2-62f7-4e03-af63-25af193a96c4" providerId="AD" clId="Web-{9BDAB7D0-844A-F549-C55A-A8D92088BC88}" dt="2025-02-26T11:02:12.077" v="15"/>
        <pc:sldMkLst>
          <pc:docMk/>
          <pc:sldMk cId="1921931395" sldId="258"/>
        </pc:sldMkLst>
        <pc:spChg chg="mod">
          <ac:chgData name="Louis Van der Niet" userId="S::l.vanderniet@gov.je::259fe4d2-62f7-4e03-af63-25af193a96c4" providerId="AD" clId="Web-{9BDAB7D0-844A-F549-C55A-A8D92088BC88}" dt="2025-02-26T11:01:50.404" v="2" actId="20577"/>
          <ac:spMkLst>
            <pc:docMk/>
            <pc:sldMk cId="1921931395" sldId="258"/>
            <ac:spMk id="2" creationId="{2024447E-436B-6E6E-5440-22D583C29385}"/>
          </ac:spMkLst>
        </pc:spChg>
        <pc:spChg chg="mod">
          <ac:chgData name="Louis Van der Niet" userId="S::l.vanderniet@gov.je::259fe4d2-62f7-4e03-af63-25af193a96c4" providerId="AD" clId="Web-{9BDAB7D0-844A-F549-C55A-A8D92088BC88}" dt="2025-02-26T11:02:09.983" v="14" actId="20577"/>
          <ac:spMkLst>
            <pc:docMk/>
            <pc:sldMk cId="1921931395" sldId="258"/>
            <ac:spMk id="3" creationId="{A3A39637-F7D8-0B12-C563-65B2415A5E56}"/>
          </ac:spMkLst>
        </pc:spChg>
      </pc:sldChg>
    </pc:docChg>
  </pc:docChgLst>
  <pc:docChgLst>
    <pc:chgData name="Louis Van der Niet" userId="S::l.vanderniet@gov.je::259fe4d2-62f7-4e03-af63-25af193a96c4" providerId="AD" clId="Web-{1A4D66A0-21FD-B8A9-462E-E90EADC4AB11}"/>
    <pc:docChg chg="modSld">
      <pc:chgData name="Louis Van der Niet" userId="S::l.vanderniet@gov.je::259fe4d2-62f7-4e03-af63-25af193a96c4" providerId="AD" clId="Web-{1A4D66A0-21FD-B8A9-462E-E90EADC4AB11}" dt="2025-02-25T11:41:02.801" v="79" actId="20577"/>
      <pc:docMkLst>
        <pc:docMk/>
      </pc:docMkLst>
      <pc:sldChg chg="addSp delSp modSp">
        <pc:chgData name="Louis Van der Niet" userId="S::l.vanderniet@gov.je::259fe4d2-62f7-4e03-af63-25af193a96c4" providerId="AD" clId="Web-{1A4D66A0-21FD-B8A9-462E-E90EADC4AB11}" dt="2025-02-25T11:41:02.801" v="79" actId="20577"/>
        <pc:sldMkLst>
          <pc:docMk/>
          <pc:sldMk cId="1921931395" sldId="258"/>
        </pc:sldMkLst>
        <pc:spChg chg="mod">
          <ac:chgData name="Louis Van der Niet" userId="S::l.vanderniet@gov.je::259fe4d2-62f7-4e03-af63-25af193a96c4" providerId="AD" clId="Web-{1A4D66A0-21FD-B8A9-462E-E90EADC4AB11}" dt="2025-02-25T11:36:57.687" v="2" actId="20577"/>
          <ac:spMkLst>
            <pc:docMk/>
            <pc:sldMk cId="1921931395" sldId="258"/>
            <ac:spMk id="2" creationId="{2024447E-436B-6E6E-5440-22D583C29385}"/>
          </ac:spMkLst>
        </pc:spChg>
        <pc:spChg chg="mod">
          <ac:chgData name="Louis Van der Niet" userId="S::l.vanderniet@gov.je::259fe4d2-62f7-4e03-af63-25af193a96c4" providerId="AD" clId="Web-{1A4D66A0-21FD-B8A9-462E-E90EADC4AB11}" dt="2025-02-25T11:37:50.485" v="16" actId="20577"/>
          <ac:spMkLst>
            <pc:docMk/>
            <pc:sldMk cId="1921931395" sldId="258"/>
            <ac:spMk id="3" creationId="{A3A39637-F7D8-0B12-C563-65B2415A5E56}"/>
          </ac:spMkLst>
        </pc:spChg>
        <pc:spChg chg="mod">
          <ac:chgData name="Louis Van der Niet" userId="S::l.vanderniet@gov.je::259fe4d2-62f7-4e03-af63-25af193a96c4" providerId="AD" clId="Web-{1A4D66A0-21FD-B8A9-462E-E90EADC4AB11}" dt="2025-02-25T11:38:09.235" v="23" actId="1076"/>
          <ac:spMkLst>
            <pc:docMk/>
            <pc:sldMk cId="1921931395" sldId="258"/>
            <ac:spMk id="4" creationId="{F25D8008-BFD0-1F60-C6AA-776FDEAF1069}"/>
          </ac:spMkLst>
        </pc:spChg>
        <pc:spChg chg="mod">
          <ac:chgData name="Louis Van der Niet" userId="S::l.vanderniet@gov.je::259fe4d2-62f7-4e03-af63-25af193a96c4" providerId="AD" clId="Web-{1A4D66A0-21FD-B8A9-462E-E90EADC4AB11}" dt="2025-02-25T11:41:02.801" v="79" actId="20577"/>
          <ac:spMkLst>
            <pc:docMk/>
            <pc:sldMk cId="1921931395" sldId="258"/>
            <ac:spMk id="7" creationId="{4754DD6E-0819-F369-809C-99862196045E}"/>
          </ac:spMkLst>
        </pc:spChg>
        <pc:spChg chg="mod">
          <ac:chgData name="Louis Van der Niet" userId="S::l.vanderniet@gov.je::259fe4d2-62f7-4e03-af63-25af193a96c4" providerId="AD" clId="Web-{1A4D66A0-21FD-B8A9-462E-E90EADC4AB11}" dt="2025-02-25T11:38:28.501" v="25" actId="20577"/>
          <ac:spMkLst>
            <pc:docMk/>
            <pc:sldMk cId="1921931395" sldId="258"/>
            <ac:spMk id="10" creationId="{0BC0187C-3EC9-57A8-8457-343474BCF277}"/>
          </ac:spMkLst>
        </pc:spChg>
        <pc:spChg chg="mod">
          <ac:chgData name="Louis Van der Niet" userId="S::l.vanderniet@gov.je::259fe4d2-62f7-4e03-af63-25af193a96c4" providerId="AD" clId="Web-{1A4D66A0-21FD-B8A9-462E-E90EADC4AB11}" dt="2025-02-25T11:37:52.688" v="19"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9C3CD965-62D4-EFAB-B632-1FC5270AA9FC}"/>
    <pc:docChg chg="modSld">
      <pc:chgData name="Louis Van der Niet" userId="S::l.vanderniet@gov.je::259fe4d2-62f7-4e03-af63-25af193a96c4" providerId="AD" clId="Web-{9C3CD965-62D4-EFAB-B632-1FC5270AA9FC}" dt="2025-02-17T12:34:07.649" v="34" actId="20577"/>
      <pc:docMkLst>
        <pc:docMk/>
      </pc:docMkLst>
      <pc:sldChg chg="addSp delSp modSp">
        <pc:chgData name="Louis Van der Niet" userId="S::l.vanderniet@gov.je::259fe4d2-62f7-4e03-af63-25af193a96c4" providerId="AD" clId="Web-{9C3CD965-62D4-EFAB-B632-1FC5270AA9FC}" dt="2025-02-17T12:34:07.649" v="34" actId="20577"/>
        <pc:sldMkLst>
          <pc:docMk/>
          <pc:sldMk cId="1921931395" sldId="258"/>
        </pc:sldMkLst>
        <pc:spChg chg="mod">
          <ac:chgData name="Louis Van der Niet" userId="S::l.vanderniet@gov.je::259fe4d2-62f7-4e03-af63-25af193a96c4" providerId="AD" clId="Web-{9C3CD965-62D4-EFAB-B632-1FC5270AA9FC}" dt="2025-02-17T12:29:20.063" v="12" actId="20577"/>
          <ac:spMkLst>
            <pc:docMk/>
            <pc:sldMk cId="1921931395" sldId="258"/>
            <ac:spMk id="2" creationId="{2024447E-436B-6E6E-5440-22D583C29385}"/>
          </ac:spMkLst>
        </pc:spChg>
        <pc:spChg chg="mod">
          <ac:chgData name="Louis Van der Niet" userId="S::l.vanderniet@gov.je::259fe4d2-62f7-4e03-af63-25af193a96c4" providerId="AD" clId="Web-{9C3CD965-62D4-EFAB-B632-1FC5270AA9FC}" dt="2025-02-17T12:29:53.330" v="21" actId="20577"/>
          <ac:spMkLst>
            <pc:docMk/>
            <pc:sldMk cId="1921931395" sldId="258"/>
            <ac:spMk id="3" creationId="{A3A39637-F7D8-0B12-C563-65B2415A5E56}"/>
          </ac:spMkLst>
        </pc:spChg>
        <pc:spChg chg="mod">
          <ac:chgData name="Louis Van der Niet" userId="S::l.vanderniet@gov.je::259fe4d2-62f7-4e03-af63-25af193a96c4" providerId="AD" clId="Web-{9C3CD965-62D4-EFAB-B632-1FC5270AA9FC}" dt="2025-02-17T12:32:08.646" v="31" actId="20577"/>
          <ac:spMkLst>
            <pc:docMk/>
            <pc:sldMk cId="1921931395" sldId="258"/>
            <ac:spMk id="4" creationId="{F25D8008-BFD0-1F60-C6AA-776FDEAF1069}"/>
          </ac:spMkLst>
        </pc:spChg>
        <pc:spChg chg="mod">
          <ac:chgData name="Louis Van der Niet" userId="S::l.vanderniet@gov.je::259fe4d2-62f7-4e03-af63-25af193a96c4" providerId="AD" clId="Web-{9C3CD965-62D4-EFAB-B632-1FC5270AA9FC}" dt="2025-02-17T12:34:07.649" v="34" actId="20577"/>
          <ac:spMkLst>
            <pc:docMk/>
            <pc:sldMk cId="1921931395" sldId="258"/>
            <ac:spMk id="7" creationId="{4754DD6E-0819-F369-809C-99862196045E}"/>
          </ac:spMkLst>
        </pc:spChg>
        <pc:spChg chg="mod">
          <ac:chgData name="Louis Van der Niet" userId="S::l.vanderniet@gov.je::259fe4d2-62f7-4e03-af63-25af193a96c4" providerId="AD" clId="Web-{9C3CD965-62D4-EFAB-B632-1FC5270AA9FC}" dt="2025-02-17T12:31:53.146" v="28" actId="1076"/>
          <ac:spMkLst>
            <pc:docMk/>
            <pc:sldMk cId="1921931395" sldId="258"/>
            <ac:spMk id="10" creationId="{0BC0187C-3EC9-57A8-8457-343474BCF277}"/>
          </ac:spMkLst>
        </pc:spChg>
        <pc:spChg chg="mod">
          <ac:chgData name="Louis Van der Niet" userId="S::l.vanderniet@gov.je::259fe4d2-62f7-4e03-af63-25af193a96c4" providerId="AD" clId="Web-{9C3CD965-62D4-EFAB-B632-1FC5270AA9FC}" dt="2025-02-17T12:31:13.301" v="23"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FFFE3B7F-ADC1-0719-C1FF-84BD4E0D0928}"/>
    <pc:docChg chg="modSld">
      <pc:chgData name="Louis Van der Niet" userId="S::l.vanderniet@gov.je::259fe4d2-62f7-4e03-af63-25af193a96c4" providerId="AD" clId="Web-{FFFE3B7F-ADC1-0719-C1FF-84BD4E0D0928}" dt="2025-02-25T13:10:38.496" v="72" actId="1076"/>
      <pc:docMkLst>
        <pc:docMk/>
      </pc:docMkLst>
      <pc:sldChg chg="addSp delSp modSp">
        <pc:chgData name="Louis Van der Niet" userId="S::l.vanderniet@gov.je::259fe4d2-62f7-4e03-af63-25af193a96c4" providerId="AD" clId="Web-{FFFE3B7F-ADC1-0719-C1FF-84BD4E0D0928}" dt="2025-02-25T13:10:38.496" v="72" actId="1076"/>
        <pc:sldMkLst>
          <pc:docMk/>
          <pc:sldMk cId="1921931395" sldId="258"/>
        </pc:sldMkLst>
        <pc:spChg chg="mod">
          <ac:chgData name="Louis Van der Niet" userId="S::l.vanderniet@gov.je::259fe4d2-62f7-4e03-af63-25af193a96c4" providerId="AD" clId="Web-{FFFE3B7F-ADC1-0719-C1FF-84BD4E0D0928}" dt="2025-02-25T13:05:45.077" v="2" actId="20577"/>
          <ac:spMkLst>
            <pc:docMk/>
            <pc:sldMk cId="1921931395" sldId="258"/>
            <ac:spMk id="2" creationId="{2024447E-436B-6E6E-5440-22D583C29385}"/>
          </ac:spMkLst>
        </pc:spChg>
        <pc:spChg chg="mod">
          <ac:chgData name="Louis Van der Niet" userId="S::l.vanderniet@gov.je::259fe4d2-62f7-4e03-af63-25af193a96c4" providerId="AD" clId="Web-{FFFE3B7F-ADC1-0719-C1FF-84BD4E0D0928}" dt="2025-02-25T13:06:14.391" v="10" actId="20577"/>
          <ac:spMkLst>
            <pc:docMk/>
            <pc:sldMk cId="1921931395" sldId="258"/>
            <ac:spMk id="3" creationId="{A3A39637-F7D8-0B12-C563-65B2415A5E56}"/>
          </ac:spMkLst>
        </pc:spChg>
        <pc:spChg chg="mod">
          <ac:chgData name="Louis Van der Niet" userId="S::l.vanderniet@gov.je::259fe4d2-62f7-4e03-af63-25af193a96c4" providerId="AD" clId="Web-{FFFE3B7F-ADC1-0719-C1FF-84BD4E0D0928}" dt="2025-02-25T13:08:53.710" v="45" actId="1076"/>
          <ac:spMkLst>
            <pc:docMk/>
            <pc:sldMk cId="1921931395" sldId="258"/>
            <ac:spMk id="4" creationId="{F25D8008-BFD0-1F60-C6AA-776FDEAF1069}"/>
          </ac:spMkLst>
        </pc:spChg>
        <pc:spChg chg="mod">
          <ac:chgData name="Louis Van der Niet" userId="S::l.vanderniet@gov.je::259fe4d2-62f7-4e03-af63-25af193a96c4" providerId="AD" clId="Web-{FFFE3B7F-ADC1-0719-C1FF-84BD4E0D0928}" dt="2025-02-25T13:08:49.116" v="44" actId="20577"/>
          <ac:spMkLst>
            <pc:docMk/>
            <pc:sldMk cId="1921931395" sldId="258"/>
            <ac:spMk id="7" creationId="{4754DD6E-0819-F369-809C-99862196045E}"/>
          </ac:spMkLst>
        </pc:spChg>
        <pc:spChg chg="mod">
          <ac:chgData name="Louis Van der Niet" userId="S::l.vanderniet@gov.je::259fe4d2-62f7-4e03-af63-25af193a96c4" providerId="AD" clId="Web-{FFFE3B7F-ADC1-0719-C1FF-84BD4E0D0928}" dt="2025-02-25T13:07:45.879" v="34" actId="1076"/>
          <ac:spMkLst>
            <pc:docMk/>
            <pc:sldMk cId="1921931395" sldId="258"/>
            <ac:spMk id="10" creationId="{0BC0187C-3EC9-57A8-8457-343474BCF277}"/>
          </ac:spMkLst>
        </pc:spChg>
        <pc:spChg chg="mod">
          <ac:chgData name="Louis Van der Niet" userId="S::l.vanderniet@gov.je::259fe4d2-62f7-4e03-af63-25af193a96c4" providerId="AD" clId="Web-{FFFE3B7F-ADC1-0719-C1FF-84BD4E0D0928}" dt="2025-02-25T13:10:36.574" v="71" actId="20577"/>
          <ac:spMkLst>
            <pc:docMk/>
            <pc:sldMk cId="1921931395" sldId="258"/>
            <ac:spMk id="13" creationId="{9CBC1D5B-F1CA-05D2-9696-EC93A4289529}"/>
          </ac:spMkLst>
        </pc:spChg>
        <pc:picChg chg="mod">
          <ac:chgData name="Louis Van der Niet" userId="S::l.vanderniet@gov.je::259fe4d2-62f7-4e03-af63-25af193a96c4" providerId="AD" clId="Web-{FFFE3B7F-ADC1-0719-C1FF-84BD4E0D0928}" dt="2025-02-25T13:08:56.132" v="46" actId="1076"/>
          <ac:picMkLst>
            <pc:docMk/>
            <pc:sldMk cId="1921931395" sldId="258"/>
            <ac:picMk id="19" creationId="{83118964-6DE7-4C50-0FA8-858A5E5D8619}"/>
          </ac:picMkLst>
        </pc:picChg>
      </pc:sldChg>
    </pc:docChg>
  </pc:docChgLst>
  <pc:docChgLst>
    <pc:chgData name="Louis Van der Niet" userId="S::l.vanderniet@gov.je::259fe4d2-62f7-4e03-af63-25af193a96c4" providerId="AD" clId="Web-{03D792AE-FE47-AC33-8158-F32D03E40879}"/>
    <pc:docChg chg="modSld">
      <pc:chgData name="Louis Van der Niet" userId="S::l.vanderniet@gov.je::259fe4d2-62f7-4e03-af63-25af193a96c4" providerId="AD" clId="Web-{03D792AE-FE47-AC33-8158-F32D03E40879}" dt="2025-02-18T11:20:15.252" v="61" actId="1076"/>
      <pc:docMkLst>
        <pc:docMk/>
      </pc:docMkLst>
      <pc:sldChg chg="addSp delSp modSp">
        <pc:chgData name="Louis Van der Niet" userId="S::l.vanderniet@gov.je::259fe4d2-62f7-4e03-af63-25af193a96c4" providerId="AD" clId="Web-{03D792AE-FE47-AC33-8158-F32D03E40879}" dt="2025-02-18T11:20:15.252" v="61" actId="1076"/>
        <pc:sldMkLst>
          <pc:docMk/>
          <pc:sldMk cId="1921931395" sldId="258"/>
        </pc:sldMkLst>
        <pc:spChg chg="mod">
          <ac:chgData name="Louis Van der Niet" userId="S::l.vanderniet@gov.je::259fe4d2-62f7-4e03-af63-25af193a96c4" providerId="AD" clId="Web-{03D792AE-FE47-AC33-8158-F32D03E40879}" dt="2025-02-18T11:14:35.761" v="4" actId="20577"/>
          <ac:spMkLst>
            <pc:docMk/>
            <pc:sldMk cId="1921931395" sldId="258"/>
            <ac:spMk id="2" creationId="{2024447E-436B-6E6E-5440-22D583C29385}"/>
          </ac:spMkLst>
        </pc:spChg>
        <pc:spChg chg="mod">
          <ac:chgData name="Louis Van der Niet" userId="S::l.vanderniet@gov.je::259fe4d2-62f7-4e03-af63-25af193a96c4" providerId="AD" clId="Web-{03D792AE-FE47-AC33-8158-F32D03E40879}" dt="2025-02-18T11:15:00.527" v="11" actId="20577"/>
          <ac:spMkLst>
            <pc:docMk/>
            <pc:sldMk cId="1921931395" sldId="258"/>
            <ac:spMk id="3" creationId="{A3A39637-F7D8-0B12-C563-65B2415A5E56}"/>
          </ac:spMkLst>
        </pc:spChg>
        <pc:spChg chg="mod">
          <ac:chgData name="Louis Van der Niet" userId="S::l.vanderniet@gov.je::259fe4d2-62f7-4e03-af63-25af193a96c4" providerId="AD" clId="Web-{03D792AE-FE47-AC33-8158-F32D03E40879}" dt="2025-02-18T11:20:15.252" v="61" actId="1076"/>
          <ac:spMkLst>
            <pc:docMk/>
            <pc:sldMk cId="1921931395" sldId="258"/>
            <ac:spMk id="4" creationId="{F25D8008-BFD0-1F60-C6AA-776FDEAF1069}"/>
          </ac:spMkLst>
        </pc:spChg>
        <pc:spChg chg="mod">
          <ac:chgData name="Louis Van der Niet" userId="S::l.vanderniet@gov.je::259fe4d2-62f7-4e03-af63-25af193a96c4" providerId="AD" clId="Web-{03D792AE-FE47-AC33-8158-F32D03E40879}" dt="2025-02-18T11:20:11.236" v="60" actId="20577"/>
          <ac:spMkLst>
            <pc:docMk/>
            <pc:sldMk cId="1921931395" sldId="258"/>
            <ac:spMk id="7" creationId="{4754DD6E-0819-F369-809C-99862196045E}"/>
          </ac:spMkLst>
        </pc:spChg>
        <pc:spChg chg="mod">
          <ac:chgData name="Louis Van der Niet" userId="S::l.vanderniet@gov.je::259fe4d2-62f7-4e03-af63-25af193a96c4" providerId="AD" clId="Web-{03D792AE-FE47-AC33-8158-F32D03E40879}" dt="2025-02-18T11:15:57.887" v="23" actId="20577"/>
          <ac:spMkLst>
            <pc:docMk/>
            <pc:sldMk cId="1921931395" sldId="258"/>
            <ac:spMk id="10" creationId="{0BC0187C-3EC9-57A8-8457-343474BCF277}"/>
          </ac:spMkLst>
        </pc:spChg>
        <pc:spChg chg="mod">
          <ac:chgData name="Louis Van der Niet" userId="S::l.vanderniet@gov.je::259fe4d2-62f7-4e03-af63-25af193a96c4" providerId="AD" clId="Web-{03D792AE-FE47-AC33-8158-F32D03E40879}" dt="2025-02-18T11:15:44.074" v="21" actId="20577"/>
          <ac:spMkLst>
            <pc:docMk/>
            <pc:sldMk cId="1921931395" sldId="258"/>
            <ac:spMk id="13" creationId="{9CBC1D5B-F1CA-05D2-9696-EC93A4289529}"/>
          </ac:spMkLst>
        </pc:spChg>
      </pc:sldChg>
    </pc:docChg>
  </pc:docChgLst>
  <pc:docChgLst>
    <pc:chgData name="Louis Van der Niet" userId="S::l.vanderniet@gov.je::259fe4d2-62f7-4e03-af63-25af193a96c4" providerId="AD" clId="Web-{D15836CC-1FF8-9DEC-C184-C245E5719E6D}"/>
    <pc:docChg chg="modSld">
      <pc:chgData name="Louis Van der Niet" userId="S::l.vanderniet@gov.je::259fe4d2-62f7-4e03-af63-25af193a96c4" providerId="AD" clId="Web-{D15836CC-1FF8-9DEC-C184-C245E5719E6D}" dt="2025-02-25T12:36:45.364" v="65" actId="1076"/>
      <pc:docMkLst>
        <pc:docMk/>
      </pc:docMkLst>
      <pc:sldChg chg="addSp delSp modSp">
        <pc:chgData name="Louis Van der Niet" userId="S::l.vanderniet@gov.je::259fe4d2-62f7-4e03-af63-25af193a96c4" providerId="AD" clId="Web-{D15836CC-1FF8-9DEC-C184-C245E5719E6D}" dt="2025-02-25T12:36:45.364" v="65" actId="1076"/>
        <pc:sldMkLst>
          <pc:docMk/>
          <pc:sldMk cId="1921931395" sldId="258"/>
        </pc:sldMkLst>
        <pc:spChg chg="mod">
          <ac:chgData name="Louis Van der Niet" userId="S::l.vanderniet@gov.je::259fe4d2-62f7-4e03-af63-25af193a96c4" providerId="AD" clId="Web-{D15836CC-1FF8-9DEC-C184-C245E5719E6D}" dt="2025-02-25T12:30:00.019" v="2" actId="20577"/>
          <ac:spMkLst>
            <pc:docMk/>
            <pc:sldMk cId="1921931395" sldId="258"/>
            <ac:spMk id="2" creationId="{2024447E-436B-6E6E-5440-22D583C29385}"/>
          </ac:spMkLst>
        </pc:spChg>
        <pc:spChg chg="mod">
          <ac:chgData name="Louis Van der Niet" userId="S::l.vanderniet@gov.je::259fe4d2-62f7-4e03-af63-25af193a96c4" providerId="AD" clId="Web-{D15836CC-1FF8-9DEC-C184-C245E5719E6D}" dt="2025-02-25T12:32:15.931" v="17" actId="20577"/>
          <ac:spMkLst>
            <pc:docMk/>
            <pc:sldMk cId="1921931395" sldId="258"/>
            <ac:spMk id="3" creationId="{A3A39637-F7D8-0B12-C563-65B2415A5E56}"/>
          </ac:spMkLst>
        </pc:spChg>
        <pc:spChg chg="mod">
          <ac:chgData name="Louis Van der Niet" userId="S::l.vanderniet@gov.je::259fe4d2-62f7-4e03-af63-25af193a96c4" providerId="AD" clId="Web-{D15836CC-1FF8-9DEC-C184-C245E5719E6D}" dt="2025-02-25T12:36:34.035" v="63" actId="20577"/>
          <ac:spMkLst>
            <pc:docMk/>
            <pc:sldMk cId="1921931395" sldId="258"/>
            <ac:spMk id="4" creationId="{F25D8008-BFD0-1F60-C6AA-776FDEAF1069}"/>
          </ac:spMkLst>
        </pc:spChg>
        <pc:spChg chg="mod">
          <ac:chgData name="Louis Van der Niet" userId="S::l.vanderniet@gov.je::259fe4d2-62f7-4e03-af63-25af193a96c4" providerId="AD" clId="Web-{D15836CC-1FF8-9DEC-C184-C245E5719E6D}" dt="2025-02-25T12:35:08.813" v="45" actId="1076"/>
          <ac:spMkLst>
            <pc:docMk/>
            <pc:sldMk cId="1921931395" sldId="258"/>
            <ac:spMk id="7" creationId="{4754DD6E-0819-F369-809C-99862196045E}"/>
          </ac:spMkLst>
        </pc:spChg>
        <pc:spChg chg="mod">
          <ac:chgData name="Louis Van der Niet" userId="S::l.vanderniet@gov.je::259fe4d2-62f7-4e03-af63-25af193a96c4" providerId="AD" clId="Web-{D15836CC-1FF8-9DEC-C184-C245E5719E6D}" dt="2025-02-25T12:32:25.556" v="19" actId="20577"/>
          <ac:spMkLst>
            <pc:docMk/>
            <pc:sldMk cId="1921931395" sldId="258"/>
            <ac:spMk id="10" creationId="{0BC0187C-3EC9-57A8-8457-343474BCF277}"/>
          </ac:spMkLst>
        </pc:spChg>
        <pc:spChg chg="mod">
          <ac:chgData name="Louis Van der Niet" userId="S::l.vanderniet@gov.je::259fe4d2-62f7-4e03-af63-25af193a96c4" providerId="AD" clId="Web-{D15836CC-1FF8-9DEC-C184-C245E5719E6D}" dt="2025-02-25T12:35:15.532" v="47" actId="14100"/>
          <ac:spMkLst>
            <pc:docMk/>
            <pc:sldMk cId="1921931395" sldId="258"/>
            <ac:spMk id="13" creationId="{9CBC1D5B-F1CA-05D2-9696-EC93A4289529}"/>
          </ac:spMkLst>
        </pc:spChg>
        <pc:picChg chg="mod">
          <ac:chgData name="Louis Van der Niet" userId="S::l.vanderniet@gov.je::259fe4d2-62f7-4e03-af63-25af193a96c4" providerId="AD" clId="Web-{D15836CC-1FF8-9DEC-C184-C245E5719E6D}" dt="2025-02-25T12:36:45.364" v="65" actId="1076"/>
          <ac:picMkLst>
            <pc:docMk/>
            <pc:sldMk cId="1921931395" sldId="258"/>
            <ac:picMk id="19" creationId="{83118964-6DE7-4C50-0FA8-858A5E5D861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J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30FFD1-7363-EF4E-A708-9CA53BEBD2E0}" type="datetimeFigureOut">
              <a:rPr lang="en-JE" smtClean="0"/>
              <a:t>04/24/2025</a:t>
            </a:fld>
            <a:endParaRPr lang="en-J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J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J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J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1C3D38-31F3-024B-80F2-6FB5E0A90295}" type="slidenum">
              <a:rPr lang="en-JE" smtClean="0"/>
              <a:t>‹#›</a:t>
            </a:fld>
            <a:endParaRPr lang="en-JE"/>
          </a:p>
        </p:txBody>
      </p:sp>
    </p:spTree>
    <p:extLst>
      <p:ext uri="{BB962C8B-B14F-4D97-AF65-F5344CB8AC3E}">
        <p14:creationId xmlns:p14="http://schemas.microsoft.com/office/powerpoint/2010/main" val="4030740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2F2787-2A75-2FFE-660A-ACAC72DA4D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D5D9AC-095B-FAC5-8128-2F4F58CA28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56118D-4977-8D78-5CA6-2A4330E4C5F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6F66996-E13A-D454-AC81-C7B082FC955C}"/>
              </a:ext>
            </a:extLst>
          </p:cNvPr>
          <p:cNvSpPr>
            <a:spLocks noGrp="1"/>
          </p:cNvSpPr>
          <p:nvPr>
            <p:ph type="sldNum" sz="quarter" idx="5"/>
          </p:nvPr>
        </p:nvSpPr>
        <p:spPr/>
        <p:txBody>
          <a:bodyPr/>
          <a:lstStyle/>
          <a:p>
            <a:fld id="{5F1C3D38-31F3-024B-80F2-6FB5E0A90295}" type="slidenum">
              <a:rPr lang="en-JE" smtClean="0"/>
              <a:t>1</a:t>
            </a:fld>
            <a:endParaRPr lang="en-JE"/>
          </a:p>
        </p:txBody>
      </p:sp>
    </p:spTree>
    <p:extLst>
      <p:ext uri="{BB962C8B-B14F-4D97-AF65-F5344CB8AC3E}">
        <p14:creationId xmlns:p14="http://schemas.microsoft.com/office/powerpoint/2010/main" val="21557135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DD7A24-1CCD-A306-5DB8-3299970F0683}"/>
              </a:ext>
            </a:extLst>
          </p:cNvPr>
          <p:cNvSpPr>
            <a:spLocks noGrp="1"/>
          </p:cNvSpPr>
          <p:nvPr>
            <p:ph type="ctrTitle"/>
          </p:nvPr>
        </p:nvSpPr>
        <p:spPr>
          <a:xfrm>
            <a:off x="1524000" y="1122363"/>
            <a:ext cx="9144000" cy="2387600"/>
          </a:xfrm>
        </p:spPr>
        <p:txBody>
          <a:bodyPr anchor="b"/>
          <a:lstStyle>
            <a:lvl1pPr algn="ctr">
              <a:defRPr sz="6000">
                <a:latin typeface="Bierstadt" panose="020B0004020202020204" pitchFamily="34" charset="0"/>
              </a:defRPr>
            </a:lvl1pPr>
          </a:lstStyle>
          <a:p>
            <a:r>
              <a:rPr lang="en-GB" dirty="0"/>
              <a:t>Click to edit Master title style</a:t>
            </a:r>
            <a:endParaRPr lang="en-JE" dirty="0"/>
          </a:p>
        </p:txBody>
      </p:sp>
      <p:sp>
        <p:nvSpPr>
          <p:cNvPr id="3" name="Subtitle 2">
            <a:extLst>
              <a:ext uri="{FF2B5EF4-FFF2-40B4-BE49-F238E27FC236}">
                <a16:creationId xmlns:a16="http://schemas.microsoft.com/office/drawing/2014/main" id="{3BF40FF7-D8F1-4E10-77D2-E252C5040152}"/>
              </a:ext>
            </a:extLst>
          </p:cNvPr>
          <p:cNvSpPr>
            <a:spLocks noGrp="1"/>
          </p:cNvSpPr>
          <p:nvPr>
            <p:ph type="subTitle" idx="1"/>
          </p:nvPr>
        </p:nvSpPr>
        <p:spPr>
          <a:xfrm>
            <a:off x="1524000" y="3602038"/>
            <a:ext cx="9144000" cy="1655762"/>
          </a:xfrm>
        </p:spPr>
        <p:txBody>
          <a:bodyPr/>
          <a:lstStyle>
            <a:lvl1pPr marL="0" indent="0" algn="ctr">
              <a:buNone/>
              <a:defRPr sz="2400">
                <a:latin typeface="Bierstadt" panose="020B00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JE" dirty="0"/>
          </a:p>
        </p:txBody>
      </p:sp>
      <p:sp>
        <p:nvSpPr>
          <p:cNvPr id="4" name="Date Placeholder 3">
            <a:extLst>
              <a:ext uri="{FF2B5EF4-FFF2-40B4-BE49-F238E27FC236}">
                <a16:creationId xmlns:a16="http://schemas.microsoft.com/office/drawing/2014/main" id="{E20D6DA3-0DD9-0089-1FF5-F7AF876E0F02}"/>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5" name="Footer Placeholder 4">
            <a:extLst>
              <a:ext uri="{FF2B5EF4-FFF2-40B4-BE49-F238E27FC236}">
                <a16:creationId xmlns:a16="http://schemas.microsoft.com/office/drawing/2014/main" id="{D363DA4F-316B-FE3C-707F-79418BAFDE9C}"/>
              </a:ext>
            </a:extLst>
          </p:cNvPr>
          <p:cNvSpPr>
            <a:spLocks noGrp="1"/>
          </p:cNvSpPr>
          <p:nvPr>
            <p:ph type="ftr" sz="quarter" idx="11"/>
          </p:nvPr>
        </p:nvSpPr>
        <p:spPr/>
        <p:txBody>
          <a:bodyPr/>
          <a:lstStyle>
            <a:lvl1pPr>
              <a:defRPr>
                <a:latin typeface="Bierstadt" panose="020B0004020202020204" pitchFamily="34" charset="0"/>
              </a:defRPr>
            </a:lvl1pPr>
          </a:lstStyle>
          <a:p>
            <a:endParaRPr lang="en-JE" dirty="0"/>
          </a:p>
        </p:txBody>
      </p:sp>
      <p:sp>
        <p:nvSpPr>
          <p:cNvPr id="6" name="Slide Number Placeholder 5">
            <a:extLst>
              <a:ext uri="{FF2B5EF4-FFF2-40B4-BE49-F238E27FC236}">
                <a16:creationId xmlns:a16="http://schemas.microsoft.com/office/drawing/2014/main" id="{992CAE61-3E0D-DF28-2C78-614ED02FB601}"/>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2318400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906C4-22BF-A2A2-8774-33FEB5995382}"/>
              </a:ext>
            </a:extLst>
          </p:cNvPr>
          <p:cNvSpPr>
            <a:spLocks noGrp="1"/>
          </p:cNvSpPr>
          <p:nvPr>
            <p:ph type="title"/>
          </p:nvPr>
        </p:nvSpPr>
        <p:spPr>
          <a:xfrm>
            <a:off x="838200" y="335307"/>
            <a:ext cx="10515600" cy="1325563"/>
          </a:xfrm>
        </p:spPr>
        <p:txBody>
          <a:bodyPr/>
          <a:lstStyle>
            <a:lvl1pPr>
              <a:defRPr>
                <a:latin typeface="Bierstadt" panose="020B0004020202020204" pitchFamily="34" charset="0"/>
              </a:defRPr>
            </a:lvl1pPr>
          </a:lstStyle>
          <a:p>
            <a:r>
              <a:rPr lang="en-GB" dirty="0"/>
              <a:t>Click to edit Master title style</a:t>
            </a:r>
            <a:endParaRPr lang="en-JE" dirty="0"/>
          </a:p>
        </p:txBody>
      </p:sp>
      <p:sp>
        <p:nvSpPr>
          <p:cNvPr id="4" name="Date Placeholder 3">
            <a:extLst>
              <a:ext uri="{FF2B5EF4-FFF2-40B4-BE49-F238E27FC236}">
                <a16:creationId xmlns:a16="http://schemas.microsoft.com/office/drawing/2014/main" id="{D6522DE2-708F-FBF1-07EE-78C4E8FC2648}"/>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dirty="0"/>
          </a:p>
        </p:txBody>
      </p:sp>
      <p:sp>
        <p:nvSpPr>
          <p:cNvPr id="5" name="Footer Placeholder 4">
            <a:extLst>
              <a:ext uri="{FF2B5EF4-FFF2-40B4-BE49-F238E27FC236}">
                <a16:creationId xmlns:a16="http://schemas.microsoft.com/office/drawing/2014/main" id="{912E2101-7AD8-BE76-B11F-C367346EE454}"/>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6" name="Slide Number Placeholder 5">
            <a:extLst>
              <a:ext uri="{FF2B5EF4-FFF2-40B4-BE49-F238E27FC236}">
                <a16:creationId xmlns:a16="http://schemas.microsoft.com/office/drawing/2014/main" id="{775A213E-AD08-94EE-CBD2-2057A8FCEC71}"/>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3901070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7D9C002-8C18-67A2-9F50-231C5867F8E3}"/>
              </a:ext>
            </a:extLst>
          </p:cNvPr>
          <p:cNvSpPr>
            <a:spLocks noGrp="1"/>
          </p:cNvSpPr>
          <p:nvPr>
            <p:ph type="title" orient="vert"/>
          </p:nvPr>
        </p:nvSpPr>
        <p:spPr>
          <a:xfrm>
            <a:off x="8724900" y="365125"/>
            <a:ext cx="2628900" cy="5811838"/>
          </a:xfrm>
        </p:spPr>
        <p:txBody>
          <a:bodyPr vert="eaVert"/>
          <a:lstStyle>
            <a:lvl1pPr>
              <a:defRPr>
                <a:latin typeface="Bierstadt" panose="020B0004020202020204" pitchFamily="34" charset="0"/>
              </a:defRPr>
            </a:lvl1pPr>
          </a:lstStyle>
          <a:p>
            <a:r>
              <a:rPr lang="en-GB"/>
              <a:t>Click to edit Master title style</a:t>
            </a:r>
            <a:endParaRPr lang="en-JE"/>
          </a:p>
        </p:txBody>
      </p:sp>
      <p:sp>
        <p:nvSpPr>
          <p:cNvPr id="3" name="Vertical Text Placeholder 2">
            <a:extLst>
              <a:ext uri="{FF2B5EF4-FFF2-40B4-BE49-F238E27FC236}">
                <a16:creationId xmlns:a16="http://schemas.microsoft.com/office/drawing/2014/main" id="{F15FFE9B-C9F3-D773-2D99-395844628E10}"/>
              </a:ext>
            </a:extLst>
          </p:cNvPr>
          <p:cNvSpPr>
            <a:spLocks noGrp="1"/>
          </p:cNvSpPr>
          <p:nvPr>
            <p:ph type="body" orient="vert" idx="1"/>
          </p:nvPr>
        </p:nvSpPr>
        <p:spPr>
          <a:xfrm>
            <a:off x="838200" y="335308"/>
            <a:ext cx="7734300" cy="5811838"/>
          </a:xfrm>
        </p:spPr>
        <p:txBody>
          <a:bodyPr vert="eaVert"/>
          <a:lstStyle>
            <a:lvl1pPr>
              <a:defRPr>
                <a:latin typeface="Bierstadt" panose="020B0004020202020204" pitchFamily="34" charset="0"/>
              </a:defRPr>
            </a:lvl1pPr>
            <a:lvl2pPr>
              <a:defRPr>
                <a:latin typeface="Bierstadt" panose="020B0004020202020204" pitchFamily="34" charset="0"/>
              </a:defRPr>
            </a:lvl2pPr>
            <a:lvl3pPr>
              <a:defRPr>
                <a:latin typeface="Bierstadt" panose="020B0004020202020204" pitchFamily="34" charset="0"/>
              </a:defRPr>
            </a:lvl3pPr>
            <a:lvl4pPr>
              <a:defRPr>
                <a:latin typeface="Bierstadt" panose="020B0004020202020204" pitchFamily="34" charset="0"/>
              </a:defRPr>
            </a:lvl4pPr>
            <a:lvl5pPr>
              <a:defRPr>
                <a:latin typeface="Bierstadt" panose="020B00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JE"/>
          </a:p>
        </p:txBody>
      </p:sp>
      <p:sp>
        <p:nvSpPr>
          <p:cNvPr id="4" name="Date Placeholder 3">
            <a:extLst>
              <a:ext uri="{FF2B5EF4-FFF2-40B4-BE49-F238E27FC236}">
                <a16:creationId xmlns:a16="http://schemas.microsoft.com/office/drawing/2014/main" id="{5B95CF8A-1449-6534-D151-23C0236D8224}"/>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5" name="Footer Placeholder 4">
            <a:extLst>
              <a:ext uri="{FF2B5EF4-FFF2-40B4-BE49-F238E27FC236}">
                <a16:creationId xmlns:a16="http://schemas.microsoft.com/office/drawing/2014/main" id="{0B6F65A0-D3C7-EC22-A817-C7A11169E33D}"/>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6" name="Slide Number Placeholder 5">
            <a:extLst>
              <a:ext uri="{FF2B5EF4-FFF2-40B4-BE49-F238E27FC236}">
                <a16:creationId xmlns:a16="http://schemas.microsoft.com/office/drawing/2014/main" id="{CCBE3B23-FEE5-46D1-D2A7-4B9DD11ED1E7}"/>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541185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302C2-5C79-3FAB-AFE6-336A65B79E3C}"/>
              </a:ext>
            </a:extLst>
          </p:cNvPr>
          <p:cNvSpPr>
            <a:spLocks noGrp="1"/>
          </p:cNvSpPr>
          <p:nvPr>
            <p:ph type="title"/>
          </p:nvPr>
        </p:nvSpPr>
        <p:spPr>
          <a:xfrm>
            <a:off x="838200" y="305489"/>
            <a:ext cx="10515600" cy="1325563"/>
          </a:xfrm>
        </p:spPr>
        <p:txBody>
          <a:bodyPr/>
          <a:lstStyle>
            <a:lvl1pPr>
              <a:defRPr>
                <a:latin typeface="Bierstadt" panose="020B0004020202020204" pitchFamily="34" charset="0"/>
              </a:defRPr>
            </a:lvl1pPr>
          </a:lstStyle>
          <a:p>
            <a:r>
              <a:rPr lang="en-GB" dirty="0"/>
              <a:t>Click to edit Master title style</a:t>
            </a:r>
            <a:endParaRPr lang="en-JE" dirty="0"/>
          </a:p>
        </p:txBody>
      </p:sp>
      <p:sp>
        <p:nvSpPr>
          <p:cNvPr id="3" name="Content Placeholder 2">
            <a:extLst>
              <a:ext uri="{FF2B5EF4-FFF2-40B4-BE49-F238E27FC236}">
                <a16:creationId xmlns:a16="http://schemas.microsoft.com/office/drawing/2014/main" id="{155CCF92-09E9-980E-D562-358CA2C465DB}"/>
              </a:ext>
            </a:extLst>
          </p:cNvPr>
          <p:cNvSpPr>
            <a:spLocks noGrp="1"/>
          </p:cNvSpPr>
          <p:nvPr>
            <p:ph idx="1"/>
          </p:nvPr>
        </p:nvSpPr>
        <p:spPr>
          <a:xfrm>
            <a:off x="838200" y="1795807"/>
            <a:ext cx="10515600" cy="4351338"/>
          </a:xfrm>
        </p:spPr>
        <p:txBody>
          <a:bodyPr/>
          <a:lstStyle>
            <a:lvl1pPr>
              <a:defRPr>
                <a:latin typeface="Bierstadt" panose="020B0004020202020204" pitchFamily="34" charset="0"/>
              </a:defRPr>
            </a:lvl1pPr>
            <a:lvl2pPr>
              <a:defRPr>
                <a:latin typeface="Bierstadt" panose="020B0004020202020204" pitchFamily="34" charset="0"/>
              </a:defRPr>
            </a:lvl2pPr>
            <a:lvl3pPr>
              <a:defRPr>
                <a:latin typeface="Bierstadt" panose="020B0004020202020204" pitchFamily="34" charset="0"/>
              </a:defRPr>
            </a:lvl3pPr>
            <a:lvl4pPr>
              <a:defRPr>
                <a:latin typeface="Bierstadt" panose="020B0004020202020204" pitchFamily="34" charset="0"/>
              </a:defRPr>
            </a:lvl4pPr>
            <a:lvl5pPr>
              <a:defRPr>
                <a:latin typeface="Bierstadt" panose="020B00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JE"/>
          </a:p>
        </p:txBody>
      </p:sp>
      <p:sp>
        <p:nvSpPr>
          <p:cNvPr id="4" name="Date Placeholder 3">
            <a:extLst>
              <a:ext uri="{FF2B5EF4-FFF2-40B4-BE49-F238E27FC236}">
                <a16:creationId xmlns:a16="http://schemas.microsoft.com/office/drawing/2014/main" id="{C5FFA009-2AFF-A179-9913-446C2BCAE11A}"/>
              </a:ext>
            </a:extLst>
          </p:cNvPr>
          <p:cNvSpPr>
            <a:spLocks noGrp="1"/>
          </p:cNvSpPr>
          <p:nvPr>
            <p:ph type="dt" sz="half" idx="10"/>
          </p:nvPr>
        </p:nvSpPr>
        <p:spPr>
          <a:xfrm>
            <a:off x="838200" y="6386167"/>
            <a:ext cx="2743200" cy="365125"/>
          </a:xfrm>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5" name="Footer Placeholder 4">
            <a:extLst>
              <a:ext uri="{FF2B5EF4-FFF2-40B4-BE49-F238E27FC236}">
                <a16:creationId xmlns:a16="http://schemas.microsoft.com/office/drawing/2014/main" id="{BD376950-E9D7-BBF0-5C8B-4E54ACE59E3C}"/>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6" name="Slide Number Placeholder 5">
            <a:extLst>
              <a:ext uri="{FF2B5EF4-FFF2-40B4-BE49-F238E27FC236}">
                <a16:creationId xmlns:a16="http://schemas.microsoft.com/office/drawing/2014/main" id="{FD2338F5-5B5D-DD84-2CF6-7BC7C7805710}"/>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186653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38297-C6B5-4FA0-EDF1-FC98CA6DC3C5}"/>
              </a:ext>
            </a:extLst>
          </p:cNvPr>
          <p:cNvSpPr>
            <a:spLocks noGrp="1"/>
          </p:cNvSpPr>
          <p:nvPr>
            <p:ph type="title"/>
          </p:nvPr>
        </p:nvSpPr>
        <p:spPr>
          <a:xfrm>
            <a:off x="831850" y="1709738"/>
            <a:ext cx="10515600" cy="2852737"/>
          </a:xfrm>
        </p:spPr>
        <p:txBody>
          <a:bodyPr anchor="b"/>
          <a:lstStyle>
            <a:lvl1pPr>
              <a:defRPr sz="6000">
                <a:latin typeface="Bierstadt" panose="020B0004020202020204" pitchFamily="34" charset="0"/>
              </a:defRPr>
            </a:lvl1pPr>
          </a:lstStyle>
          <a:p>
            <a:r>
              <a:rPr lang="en-GB"/>
              <a:t>Click to edit Master title style</a:t>
            </a:r>
            <a:endParaRPr lang="en-JE"/>
          </a:p>
        </p:txBody>
      </p:sp>
      <p:sp>
        <p:nvSpPr>
          <p:cNvPr id="3" name="Text Placeholder 2">
            <a:extLst>
              <a:ext uri="{FF2B5EF4-FFF2-40B4-BE49-F238E27FC236}">
                <a16:creationId xmlns:a16="http://schemas.microsoft.com/office/drawing/2014/main" id="{C5DF5A8F-8EBE-53E0-07B4-23FB5C9369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Bierstadt" panose="020B00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BEA812C-D9AF-98F2-B4C3-89567A39B315}"/>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5" name="Footer Placeholder 4">
            <a:extLst>
              <a:ext uri="{FF2B5EF4-FFF2-40B4-BE49-F238E27FC236}">
                <a16:creationId xmlns:a16="http://schemas.microsoft.com/office/drawing/2014/main" id="{EF81FD73-5E7F-7276-A259-B915061A4D71}"/>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6" name="Slide Number Placeholder 5">
            <a:extLst>
              <a:ext uri="{FF2B5EF4-FFF2-40B4-BE49-F238E27FC236}">
                <a16:creationId xmlns:a16="http://schemas.microsoft.com/office/drawing/2014/main" id="{ACC575D4-B909-641F-8A76-66FCEE78AED4}"/>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3919228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485BD9-7A01-8077-1B05-CB6877FC3703}"/>
              </a:ext>
            </a:extLst>
          </p:cNvPr>
          <p:cNvSpPr>
            <a:spLocks noGrp="1"/>
          </p:cNvSpPr>
          <p:nvPr>
            <p:ph sz="half" idx="1"/>
          </p:nvPr>
        </p:nvSpPr>
        <p:spPr>
          <a:xfrm>
            <a:off x="838200" y="1825625"/>
            <a:ext cx="5181600" cy="4351338"/>
          </a:xfrm>
        </p:spPr>
        <p:txBody>
          <a:bodyPr/>
          <a:lstStyle>
            <a:lvl1pPr>
              <a:defRPr>
                <a:latin typeface="Bierstadt" panose="020B0004020202020204" pitchFamily="34" charset="0"/>
              </a:defRPr>
            </a:lvl1pPr>
            <a:lvl2pPr>
              <a:defRPr>
                <a:latin typeface="Bierstadt" panose="020B0004020202020204" pitchFamily="34" charset="0"/>
              </a:defRPr>
            </a:lvl2pPr>
            <a:lvl3pPr>
              <a:defRPr>
                <a:latin typeface="Bierstadt" panose="020B0004020202020204" pitchFamily="34" charset="0"/>
              </a:defRPr>
            </a:lvl3pPr>
            <a:lvl4pPr>
              <a:defRPr>
                <a:latin typeface="Bierstadt" panose="020B0004020202020204" pitchFamily="34" charset="0"/>
              </a:defRPr>
            </a:lvl4pPr>
            <a:lvl5pPr>
              <a:defRPr>
                <a:latin typeface="Bierstadt" panose="020B00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JE"/>
          </a:p>
        </p:txBody>
      </p:sp>
      <p:sp>
        <p:nvSpPr>
          <p:cNvPr id="4" name="Content Placeholder 3">
            <a:extLst>
              <a:ext uri="{FF2B5EF4-FFF2-40B4-BE49-F238E27FC236}">
                <a16:creationId xmlns:a16="http://schemas.microsoft.com/office/drawing/2014/main" id="{D2DF7EC4-B9FB-C609-6AEE-BBB11672168F}"/>
              </a:ext>
            </a:extLst>
          </p:cNvPr>
          <p:cNvSpPr>
            <a:spLocks noGrp="1"/>
          </p:cNvSpPr>
          <p:nvPr>
            <p:ph sz="half" idx="2"/>
          </p:nvPr>
        </p:nvSpPr>
        <p:spPr>
          <a:xfrm>
            <a:off x="6172200" y="1825625"/>
            <a:ext cx="5181600" cy="4351338"/>
          </a:xfrm>
        </p:spPr>
        <p:txBody>
          <a:bodyPr/>
          <a:lstStyle>
            <a:lvl1pPr>
              <a:defRPr>
                <a:latin typeface="Bierstadt" panose="020B0004020202020204" pitchFamily="34" charset="0"/>
              </a:defRPr>
            </a:lvl1pPr>
            <a:lvl2pPr>
              <a:defRPr>
                <a:latin typeface="Bierstadt" panose="020B0004020202020204" pitchFamily="34" charset="0"/>
              </a:defRPr>
            </a:lvl2pPr>
            <a:lvl3pPr>
              <a:defRPr>
                <a:latin typeface="Bierstadt" panose="020B0004020202020204" pitchFamily="34" charset="0"/>
              </a:defRPr>
            </a:lvl3pPr>
            <a:lvl4pPr>
              <a:defRPr>
                <a:latin typeface="Bierstadt" panose="020B0004020202020204" pitchFamily="34" charset="0"/>
              </a:defRPr>
            </a:lvl4pPr>
            <a:lvl5pPr>
              <a:defRPr>
                <a:latin typeface="Bierstadt" panose="020B00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JE"/>
          </a:p>
        </p:txBody>
      </p:sp>
      <p:sp>
        <p:nvSpPr>
          <p:cNvPr id="5" name="Date Placeholder 4">
            <a:extLst>
              <a:ext uri="{FF2B5EF4-FFF2-40B4-BE49-F238E27FC236}">
                <a16:creationId xmlns:a16="http://schemas.microsoft.com/office/drawing/2014/main" id="{99697403-AC08-B9F0-4999-FB621096A33F}"/>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6" name="Footer Placeholder 5">
            <a:extLst>
              <a:ext uri="{FF2B5EF4-FFF2-40B4-BE49-F238E27FC236}">
                <a16:creationId xmlns:a16="http://schemas.microsoft.com/office/drawing/2014/main" id="{CB263A3D-3EFB-6756-173C-F775AA1C40BA}"/>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7" name="Slide Number Placeholder 6">
            <a:extLst>
              <a:ext uri="{FF2B5EF4-FFF2-40B4-BE49-F238E27FC236}">
                <a16:creationId xmlns:a16="http://schemas.microsoft.com/office/drawing/2014/main" id="{7F079192-08A7-8411-F876-B91BB30646AB}"/>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
        <p:nvSpPr>
          <p:cNvPr id="8" name="Title 1">
            <a:extLst>
              <a:ext uri="{FF2B5EF4-FFF2-40B4-BE49-F238E27FC236}">
                <a16:creationId xmlns:a16="http://schemas.microsoft.com/office/drawing/2014/main" id="{5FE8E2EB-0E29-2537-FD13-8042CC54E224}"/>
              </a:ext>
            </a:extLst>
          </p:cNvPr>
          <p:cNvSpPr txBox="1">
            <a:spLocks/>
          </p:cNvSpPr>
          <p:nvPr userDrawn="1"/>
        </p:nvSpPr>
        <p:spPr>
          <a:xfrm>
            <a:off x="838200" y="33530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latin typeface="Bierstadt" panose="020B0004020202020204" pitchFamily="34" charset="0"/>
              </a:rPr>
              <a:t>Click to edit Master title style</a:t>
            </a:r>
            <a:endParaRPr lang="en-JE" dirty="0">
              <a:latin typeface="Bierstadt" panose="020B0004020202020204" pitchFamily="34" charset="0"/>
            </a:endParaRPr>
          </a:p>
        </p:txBody>
      </p:sp>
    </p:spTree>
    <p:extLst>
      <p:ext uri="{BB962C8B-B14F-4D97-AF65-F5344CB8AC3E}">
        <p14:creationId xmlns:p14="http://schemas.microsoft.com/office/powerpoint/2010/main" val="1783504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1B390CA-8BA3-15F3-AD23-4BC449108E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3F0531A-7A41-9200-9917-A9AF6EEFC197}"/>
              </a:ext>
            </a:extLst>
          </p:cNvPr>
          <p:cNvSpPr>
            <a:spLocks noGrp="1"/>
          </p:cNvSpPr>
          <p:nvPr>
            <p:ph sz="half" idx="2"/>
          </p:nvPr>
        </p:nvSpPr>
        <p:spPr>
          <a:xfrm>
            <a:off x="839788" y="2505075"/>
            <a:ext cx="5157787" cy="3684588"/>
          </a:xfrm>
        </p:spPr>
        <p:txBody>
          <a:bodyPr/>
          <a:lstStyle>
            <a:lvl1pPr>
              <a:defRPr>
                <a:latin typeface="Bierstadt" panose="020B0004020202020204" pitchFamily="34" charset="0"/>
              </a:defRPr>
            </a:lvl1pPr>
            <a:lvl2pPr>
              <a:defRPr>
                <a:latin typeface="Bierstadt" panose="020B0004020202020204" pitchFamily="34" charset="0"/>
              </a:defRPr>
            </a:lvl2pPr>
            <a:lvl3pPr>
              <a:defRPr>
                <a:latin typeface="Bierstadt" panose="020B0004020202020204" pitchFamily="34" charset="0"/>
              </a:defRPr>
            </a:lvl3pPr>
            <a:lvl4pPr>
              <a:defRPr>
                <a:latin typeface="Bierstadt" panose="020B0004020202020204" pitchFamily="34" charset="0"/>
              </a:defRPr>
            </a:lvl4pPr>
            <a:lvl5pPr>
              <a:defRPr>
                <a:latin typeface="Bierstadt" panose="020B00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JE" dirty="0"/>
          </a:p>
        </p:txBody>
      </p:sp>
      <p:sp>
        <p:nvSpPr>
          <p:cNvPr id="5" name="Text Placeholder 4">
            <a:extLst>
              <a:ext uri="{FF2B5EF4-FFF2-40B4-BE49-F238E27FC236}">
                <a16:creationId xmlns:a16="http://schemas.microsoft.com/office/drawing/2014/main" id="{80849679-4830-2E04-1147-B0A8B30329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FE050ED-7AC9-B847-DF91-5B974702ABE2}"/>
              </a:ext>
            </a:extLst>
          </p:cNvPr>
          <p:cNvSpPr>
            <a:spLocks noGrp="1"/>
          </p:cNvSpPr>
          <p:nvPr>
            <p:ph sz="quarter" idx="4"/>
          </p:nvPr>
        </p:nvSpPr>
        <p:spPr>
          <a:xfrm>
            <a:off x="6172200" y="2505075"/>
            <a:ext cx="5183188" cy="3684588"/>
          </a:xfrm>
        </p:spPr>
        <p:txBody>
          <a:bodyPr/>
          <a:lstStyle>
            <a:lvl1pPr>
              <a:defRPr>
                <a:latin typeface="Bierstadt" panose="020B0004020202020204" pitchFamily="34" charset="0"/>
              </a:defRPr>
            </a:lvl1pPr>
            <a:lvl2pPr>
              <a:defRPr>
                <a:latin typeface="Bierstadt" panose="020B0004020202020204" pitchFamily="34" charset="0"/>
              </a:defRPr>
            </a:lvl2pPr>
            <a:lvl3pPr>
              <a:defRPr>
                <a:latin typeface="Bierstadt" panose="020B0004020202020204" pitchFamily="34" charset="0"/>
              </a:defRPr>
            </a:lvl3pPr>
            <a:lvl4pPr>
              <a:defRPr>
                <a:latin typeface="Bierstadt" panose="020B0004020202020204" pitchFamily="34" charset="0"/>
              </a:defRPr>
            </a:lvl4pPr>
            <a:lvl5pPr>
              <a:defRPr>
                <a:latin typeface="Bierstadt" panose="020B00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JE"/>
          </a:p>
        </p:txBody>
      </p:sp>
      <p:sp>
        <p:nvSpPr>
          <p:cNvPr id="7" name="Date Placeholder 6">
            <a:extLst>
              <a:ext uri="{FF2B5EF4-FFF2-40B4-BE49-F238E27FC236}">
                <a16:creationId xmlns:a16="http://schemas.microsoft.com/office/drawing/2014/main" id="{42247E09-AFDB-BC83-E477-B1BA475C935C}"/>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8" name="Footer Placeholder 7">
            <a:extLst>
              <a:ext uri="{FF2B5EF4-FFF2-40B4-BE49-F238E27FC236}">
                <a16:creationId xmlns:a16="http://schemas.microsoft.com/office/drawing/2014/main" id="{44A876EE-593C-14ED-AAA6-03BBF656797E}"/>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9" name="Slide Number Placeholder 8">
            <a:extLst>
              <a:ext uri="{FF2B5EF4-FFF2-40B4-BE49-F238E27FC236}">
                <a16:creationId xmlns:a16="http://schemas.microsoft.com/office/drawing/2014/main" id="{9FE6A464-90C3-8144-305A-85433F0BE2F8}"/>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
        <p:nvSpPr>
          <p:cNvPr id="10" name="Title 1">
            <a:extLst>
              <a:ext uri="{FF2B5EF4-FFF2-40B4-BE49-F238E27FC236}">
                <a16:creationId xmlns:a16="http://schemas.microsoft.com/office/drawing/2014/main" id="{936A5B16-1B4F-32FF-9F82-2B7A707E2227}"/>
              </a:ext>
            </a:extLst>
          </p:cNvPr>
          <p:cNvSpPr txBox="1">
            <a:spLocks/>
          </p:cNvSpPr>
          <p:nvPr userDrawn="1"/>
        </p:nvSpPr>
        <p:spPr>
          <a:xfrm>
            <a:off x="839788" y="33530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Click to edit Master title style</a:t>
            </a:r>
            <a:endParaRPr lang="en-JE" dirty="0"/>
          </a:p>
        </p:txBody>
      </p:sp>
    </p:spTree>
    <p:extLst>
      <p:ext uri="{BB962C8B-B14F-4D97-AF65-F5344CB8AC3E}">
        <p14:creationId xmlns:p14="http://schemas.microsoft.com/office/powerpoint/2010/main" val="3463205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4033C-B09C-D9C5-C185-C67C02DEF6E6}"/>
              </a:ext>
            </a:extLst>
          </p:cNvPr>
          <p:cNvSpPr>
            <a:spLocks noGrp="1"/>
          </p:cNvSpPr>
          <p:nvPr>
            <p:ph type="title"/>
          </p:nvPr>
        </p:nvSpPr>
        <p:spPr>
          <a:xfrm>
            <a:off x="838200" y="335308"/>
            <a:ext cx="10515600" cy="1325563"/>
          </a:xfrm>
        </p:spPr>
        <p:txBody>
          <a:bodyPr/>
          <a:lstStyle>
            <a:lvl1pPr>
              <a:defRPr>
                <a:latin typeface="Bierstadt" panose="020B0004020202020204" pitchFamily="34" charset="0"/>
              </a:defRPr>
            </a:lvl1pPr>
          </a:lstStyle>
          <a:p>
            <a:r>
              <a:rPr lang="en-GB"/>
              <a:t>Click to edit Master title style</a:t>
            </a:r>
            <a:endParaRPr lang="en-JE"/>
          </a:p>
        </p:txBody>
      </p:sp>
      <p:sp>
        <p:nvSpPr>
          <p:cNvPr id="3" name="Date Placeholder 2">
            <a:extLst>
              <a:ext uri="{FF2B5EF4-FFF2-40B4-BE49-F238E27FC236}">
                <a16:creationId xmlns:a16="http://schemas.microsoft.com/office/drawing/2014/main" id="{8F40FDA0-2DDF-E886-E2CD-15D33C1E673D}"/>
              </a:ext>
            </a:extLst>
          </p:cNvPr>
          <p:cNvSpPr>
            <a:spLocks noGrp="1"/>
          </p:cNvSpPr>
          <p:nvPr>
            <p:ph type="dt" sz="half" idx="10"/>
          </p:nvPr>
        </p:nvSpPr>
        <p:spPr>
          <a:xfrm>
            <a:off x="838200" y="6386168"/>
            <a:ext cx="2743200" cy="365125"/>
          </a:xfrm>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4" name="Footer Placeholder 3">
            <a:extLst>
              <a:ext uri="{FF2B5EF4-FFF2-40B4-BE49-F238E27FC236}">
                <a16:creationId xmlns:a16="http://schemas.microsoft.com/office/drawing/2014/main" id="{6106CC51-196D-BECE-8928-A35D63D33CA0}"/>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5" name="Slide Number Placeholder 4">
            <a:extLst>
              <a:ext uri="{FF2B5EF4-FFF2-40B4-BE49-F238E27FC236}">
                <a16:creationId xmlns:a16="http://schemas.microsoft.com/office/drawing/2014/main" id="{6FCE4B44-3630-6542-8FB1-14E5D40783AB}"/>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1507358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2B469A-6761-446B-5F22-A163BD620A98}"/>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3" name="Footer Placeholder 2">
            <a:extLst>
              <a:ext uri="{FF2B5EF4-FFF2-40B4-BE49-F238E27FC236}">
                <a16:creationId xmlns:a16="http://schemas.microsoft.com/office/drawing/2014/main" id="{79705EBC-FB85-C344-5C51-236BC7C19841}"/>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4" name="Slide Number Placeholder 3">
            <a:extLst>
              <a:ext uri="{FF2B5EF4-FFF2-40B4-BE49-F238E27FC236}">
                <a16:creationId xmlns:a16="http://schemas.microsoft.com/office/drawing/2014/main" id="{40AC838F-1D41-3B31-E217-E817B16DFCEC}"/>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2820545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1A507-D7AE-1B15-0EE8-D99A181C5EFE}"/>
              </a:ext>
            </a:extLst>
          </p:cNvPr>
          <p:cNvSpPr>
            <a:spLocks noGrp="1"/>
          </p:cNvSpPr>
          <p:nvPr>
            <p:ph type="title"/>
          </p:nvPr>
        </p:nvSpPr>
        <p:spPr>
          <a:xfrm>
            <a:off x="839788" y="427383"/>
            <a:ext cx="3932237" cy="1600200"/>
          </a:xfrm>
        </p:spPr>
        <p:txBody>
          <a:bodyPr anchor="b"/>
          <a:lstStyle>
            <a:lvl1pPr>
              <a:defRPr sz="3200">
                <a:latin typeface="Bierstadt" panose="020B0004020202020204" pitchFamily="34" charset="0"/>
              </a:defRPr>
            </a:lvl1pPr>
          </a:lstStyle>
          <a:p>
            <a:r>
              <a:rPr lang="en-GB"/>
              <a:t>Click to edit Master title style</a:t>
            </a:r>
            <a:endParaRPr lang="en-JE"/>
          </a:p>
        </p:txBody>
      </p:sp>
      <p:sp>
        <p:nvSpPr>
          <p:cNvPr id="3" name="Content Placeholder 2">
            <a:extLst>
              <a:ext uri="{FF2B5EF4-FFF2-40B4-BE49-F238E27FC236}">
                <a16:creationId xmlns:a16="http://schemas.microsoft.com/office/drawing/2014/main" id="{FD17EC34-4916-0F0D-0EA7-60DC334DE84F}"/>
              </a:ext>
            </a:extLst>
          </p:cNvPr>
          <p:cNvSpPr>
            <a:spLocks noGrp="1"/>
          </p:cNvSpPr>
          <p:nvPr>
            <p:ph idx="1"/>
          </p:nvPr>
        </p:nvSpPr>
        <p:spPr>
          <a:xfrm>
            <a:off x="5183188" y="987425"/>
            <a:ext cx="6172200" cy="4873625"/>
          </a:xfrm>
        </p:spPr>
        <p:txBody>
          <a:bodyPr/>
          <a:lstStyle>
            <a:lvl1pPr>
              <a:defRPr sz="3200">
                <a:latin typeface="Bierstadt" panose="020B0004020202020204" pitchFamily="34" charset="0"/>
              </a:defRPr>
            </a:lvl1pPr>
            <a:lvl2pPr>
              <a:defRPr sz="2800">
                <a:latin typeface="Bierstadt" panose="020B0004020202020204" pitchFamily="34" charset="0"/>
              </a:defRPr>
            </a:lvl2pPr>
            <a:lvl3pPr>
              <a:defRPr sz="2400">
                <a:latin typeface="Bierstadt" panose="020B0004020202020204" pitchFamily="34" charset="0"/>
              </a:defRPr>
            </a:lvl3pPr>
            <a:lvl4pPr>
              <a:defRPr sz="2000">
                <a:latin typeface="Bierstadt" panose="020B0004020202020204" pitchFamily="34" charset="0"/>
              </a:defRPr>
            </a:lvl4pPr>
            <a:lvl5pPr>
              <a:defRPr sz="2000">
                <a:latin typeface="Bierstadt" panose="020B0004020202020204" pitchFamily="34" charset="0"/>
              </a:defRPr>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JE"/>
          </a:p>
        </p:txBody>
      </p:sp>
      <p:sp>
        <p:nvSpPr>
          <p:cNvPr id="4" name="Text Placeholder 3">
            <a:extLst>
              <a:ext uri="{FF2B5EF4-FFF2-40B4-BE49-F238E27FC236}">
                <a16:creationId xmlns:a16="http://schemas.microsoft.com/office/drawing/2014/main" id="{C4C97047-73A0-FC2E-0B42-BD51FA6192AB}"/>
              </a:ext>
            </a:extLst>
          </p:cNvPr>
          <p:cNvSpPr>
            <a:spLocks noGrp="1"/>
          </p:cNvSpPr>
          <p:nvPr>
            <p:ph type="body" sz="half" idx="2"/>
          </p:nvPr>
        </p:nvSpPr>
        <p:spPr>
          <a:xfrm>
            <a:off x="839788" y="2057400"/>
            <a:ext cx="3932237" cy="3811588"/>
          </a:xfrm>
        </p:spPr>
        <p:txBody>
          <a:bodyPr/>
          <a:lstStyle>
            <a:lvl1pPr marL="0" indent="0">
              <a:buNone/>
              <a:defRPr sz="1600">
                <a:latin typeface="Bierstadt" panose="020B00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2846A93-B6E5-B14E-0CD6-E0A1E1A60E89}"/>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6" name="Footer Placeholder 5">
            <a:extLst>
              <a:ext uri="{FF2B5EF4-FFF2-40B4-BE49-F238E27FC236}">
                <a16:creationId xmlns:a16="http://schemas.microsoft.com/office/drawing/2014/main" id="{AF5470AA-9878-2FA4-A2D1-A1960B104A1D}"/>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7" name="Slide Number Placeholder 6">
            <a:extLst>
              <a:ext uri="{FF2B5EF4-FFF2-40B4-BE49-F238E27FC236}">
                <a16:creationId xmlns:a16="http://schemas.microsoft.com/office/drawing/2014/main" id="{D97B652F-43AB-A91E-0395-5219621A35FA}"/>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255996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C087D-CDEA-944F-F8EE-F20128AAF4D1}"/>
              </a:ext>
            </a:extLst>
          </p:cNvPr>
          <p:cNvSpPr>
            <a:spLocks noGrp="1"/>
          </p:cNvSpPr>
          <p:nvPr>
            <p:ph type="title"/>
          </p:nvPr>
        </p:nvSpPr>
        <p:spPr>
          <a:xfrm>
            <a:off x="839788" y="427383"/>
            <a:ext cx="3932237" cy="1600200"/>
          </a:xfrm>
        </p:spPr>
        <p:txBody>
          <a:bodyPr anchor="b"/>
          <a:lstStyle>
            <a:lvl1pPr>
              <a:defRPr sz="3200">
                <a:latin typeface="Bierstadt" panose="020B0004020202020204" pitchFamily="34" charset="0"/>
              </a:defRPr>
            </a:lvl1pPr>
          </a:lstStyle>
          <a:p>
            <a:r>
              <a:rPr lang="en-GB"/>
              <a:t>Click to edit Master title style</a:t>
            </a:r>
            <a:endParaRPr lang="en-JE"/>
          </a:p>
        </p:txBody>
      </p:sp>
      <p:sp>
        <p:nvSpPr>
          <p:cNvPr id="3" name="Picture Placeholder 2">
            <a:extLst>
              <a:ext uri="{FF2B5EF4-FFF2-40B4-BE49-F238E27FC236}">
                <a16:creationId xmlns:a16="http://schemas.microsoft.com/office/drawing/2014/main" id="{301E3A13-709A-13DC-3EC0-DB7F4DB113CA}"/>
              </a:ext>
            </a:extLst>
          </p:cNvPr>
          <p:cNvSpPr>
            <a:spLocks noGrp="1"/>
          </p:cNvSpPr>
          <p:nvPr>
            <p:ph type="pic" idx="1"/>
          </p:nvPr>
        </p:nvSpPr>
        <p:spPr>
          <a:xfrm>
            <a:off x="5183188" y="987425"/>
            <a:ext cx="6172200" cy="4873625"/>
          </a:xfrm>
        </p:spPr>
        <p:txBody>
          <a:bodyPr/>
          <a:lstStyle>
            <a:lvl1pPr marL="0" indent="0">
              <a:buNone/>
              <a:defRPr sz="3200">
                <a:latin typeface="Bierstadt" panose="020B00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JE"/>
          </a:p>
        </p:txBody>
      </p:sp>
      <p:sp>
        <p:nvSpPr>
          <p:cNvPr id="4" name="Text Placeholder 3">
            <a:extLst>
              <a:ext uri="{FF2B5EF4-FFF2-40B4-BE49-F238E27FC236}">
                <a16:creationId xmlns:a16="http://schemas.microsoft.com/office/drawing/2014/main" id="{D41AA26C-43CE-0B4D-312B-95756D873556}"/>
              </a:ext>
            </a:extLst>
          </p:cNvPr>
          <p:cNvSpPr>
            <a:spLocks noGrp="1"/>
          </p:cNvSpPr>
          <p:nvPr>
            <p:ph type="body" sz="half" idx="2"/>
          </p:nvPr>
        </p:nvSpPr>
        <p:spPr>
          <a:xfrm>
            <a:off x="839788" y="2057400"/>
            <a:ext cx="3932237" cy="3811588"/>
          </a:xfrm>
        </p:spPr>
        <p:txBody>
          <a:bodyPr/>
          <a:lstStyle>
            <a:lvl1pPr marL="0" indent="0">
              <a:buNone/>
              <a:defRPr sz="1600">
                <a:latin typeface="Bierstadt" panose="020B00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A942A89-A241-38FE-5F2B-75E10557A88A}"/>
              </a:ext>
            </a:extLst>
          </p:cNvPr>
          <p:cNvSpPr>
            <a:spLocks noGrp="1"/>
          </p:cNvSpPr>
          <p:nvPr>
            <p:ph type="dt" sz="half" idx="10"/>
          </p:nvPr>
        </p:nvSpPr>
        <p:spPr/>
        <p:txBody>
          <a:bodyPr/>
          <a:lstStyle>
            <a:lvl1pPr>
              <a:defRPr>
                <a:latin typeface="Bierstadt" panose="020B0004020202020204" pitchFamily="34" charset="0"/>
              </a:defRPr>
            </a:lvl1pPr>
          </a:lstStyle>
          <a:p>
            <a:fld id="{3A5F9184-A26D-F04C-B05B-FBAB377A118E}" type="datetimeFigureOut">
              <a:rPr lang="en-JE" smtClean="0"/>
              <a:pPr/>
              <a:t>04/24/2025</a:t>
            </a:fld>
            <a:endParaRPr lang="en-JE"/>
          </a:p>
        </p:txBody>
      </p:sp>
      <p:sp>
        <p:nvSpPr>
          <p:cNvPr id="6" name="Footer Placeholder 5">
            <a:extLst>
              <a:ext uri="{FF2B5EF4-FFF2-40B4-BE49-F238E27FC236}">
                <a16:creationId xmlns:a16="http://schemas.microsoft.com/office/drawing/2014/main" id="{DCD42085-C21A-ACEA-2AC3-CA4A8D44F3A7}"/>
              </a:ext>
            </a:extLst>
          </p:cNvPr>
          <p:cNvSpPr>
            <a:spLocks noGrp="1"/>
          </p:cNvSpPr>
          <p:nvPr>
            <p:ph type="ftr" sz="quarter" idx="11"/>
          </p:nvPr>
        </p:nvSpPr>
        <p:spPr/>
        <p:txBody>
          <a:bodyPr/>
          <a:lstStyle>
            <a:lvl1pPr>
              <a:defRPr>
                <a:latin typeface="Bierstadt" panose="020B0004020202020204" pitchFamily="34" charset="0"/>
              </a:defRPr>
            </a:lvl1pPr>
          </a:lstStyle>
          <a:p>
            <a:endParaRPr lang="en-JE"/>
          </a:p>
        </p:txBody>
      </p:sp>
      <p:sp>
        <p:nvSpPr>
          <p:cNvPr id="7" name="Slide Number Placeholder 6">
            <a:extLst>
              <a:ext uri="{FF2B5EF4-FFF2-40B4-BE49-F238E27FC236}">
                <a16:creationId xmlns:a16="http://schemas.microsoft.com/office/drawing/2014/main" id="{D85D8EF2-AF9A-6851-3D27-3E569E4AE39D}"/>
              </a:ext>
            </a:extLst>
          </p:cNvPr>
          <p:cNvSpPr>
            <a:spLocks noGrp="1"/>
          </p:cNvSpPr>
          <p:nvPr>
            <p:ph type="sldNum" sz="quarter" idx="12"/>
          </p:nvPr>
        </p:nvSpPr>
        <p:spPr/>
        <p:txBody>
          <a:bodyPr/>
          <a:lstStyle>
            <a:lvl1pPr>
              <a:defRPr>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1448794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49F9605-A611-6AEE-5852-38B359126C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JE" dirty="0"/>
          </a:p>
        </p:txBody>
      </p:sp>
      <p:sp>
        <p:nvSpPr>
          <p:cNvPr id="3" name="Text Placeholder 2">
            <a:extLst>
              <a:ext uri="{FF2B5EF4-FFF2-40B4-BE49-F238E27FC236}">
                <a16:creationId xmlns:a16="http://schemas.microsoft.com/office/drawing/2014/main" id="{8DCAB72B-CC8A-21E7-3D91-FB969460FA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JE" dirty="0"/>
          </a:p>
        </p:txBody>
      </p:sp>
      <p:sp>
        <p:nvSpPr>
          <p:cNvPr id="4" name="Date Placeholder 3">
            <a:extLst>
              <a:ext uri="{FF2B5EF4-FFF2-40B4-BE49-F238E27FC236}">
                <a16:creationId xmlns:a16="http://schemas.microsoft.com/office/drawing/2014/main" id="{9E553CCC-3B00-C9D3-9775-7B1E413BAE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Bierstadt" panose="020B0004020202020204" pitchFamily="34" charset="0"/>
              </a:defRPr>
            </a:lvl1pPr>
          </a:lstStyle>
          <a:p>
            <a:fld id="{3A5F9184-A26D-F04C-B05B-FBAB377A118E}" type="datetimeFigureOut">
              <a:rPr lang="en-JE" smtClean="0"/>
              <a:pPr/>
              <a:t>04/24/2025</a:t>
            </a:fld>
            <a:endParaRPr lang="en-JE"/>
          </a:p>
        </p:txBody>
      </p:sp>
      <p:sp>
        <p:nvSpPr>
          <p:cNvPr id="5" name="Footer Placeholder 4">
            <a:extLst>
              <a:ext uri="{FF2B5EF4-FFF2-40B4-BE49-F238E27FC236}">
                <a16:creationId xmlns:a16="http://schemas.microsoft.com/office/drawing/2014/main" id="{AA15BEF3-40B7-10B9-21DA-31AF1256DE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Bierstadt" panose="020B0004020202020204" pitchFamily="34" charset="0"/>
              </a:defRPr>
            </a:lvl1pPr>
          </a:lstStyle>
          <a:p>
            <a:endParaRPr lang="en-JE"/>
          </a:p>
        </p:txBody>
      </p:sp>
      <p:sp>
        <p:nvSpPr>
          <p:cNvPr id="6" name="Slide Number Placeholder 5">
            <a:extLst>
              <a:ext uri="{FF2B5EF4-FFF2-40B4-BE49-F238E27FC236}">
                <a16:creationId xmlns:a16="http://schemas.microsoft.com/office/drawing/2014/main" id="{9EABB339-30B3-A12B-3C9C-5847190623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Bierstadt" panose="020B0004020202020204" pitchFamily="34" charset="0"/>
              </a:defRPr>
            </a:lvl1pPr>
          </a:lstStyle>
          <a:p>
            <a:fld id="{6834B4EF-13F9-1740-BB8A-9C24BFBFBCEC}" type="slidenum">
              <a:rPr lang="en-JE" smtClean="0"/>
              <a:pPr/>
              <a:t>‹#›</a:t>
            </a:fld>
            <a:endParaRPr lang="en-JE"/>
          </a:p>
        </p:txBody>
      </p:sp>
    </p:spTree>
    <p:extLst>
      <p:ext uri="{BB962C8B-B14F-4D97-AF65-F5344CB8AC3E}">
        <p14:creationId xmlns:p14="http://schemas.microsoft.com/office/powerpoint/2010/main" val="35500222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Bierstadt" panose="020B00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ierstadt"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ierstadt"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ierstadt"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ierstadt"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ierstadt"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J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tatesassembly.je/members/beatrizporee" TargetMode="External"/><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68BAD8-97A7-E34B-B4BB-69A6C836D8B9}"/>
            </a:ext>
          </a:extLst>
        </p:cNvPr>
        <p:cNvGrpSpPr/>
        <p:nvPr/>
      </p:nvGrpSpPr>
      <p:grpSpPr>
        <a:xfrm>
          <a:off x="0" y="0"/>
          <a:ext cx="0" cy="0"/>
          <a:chOff x="0" y="0"/>
          <a:chExt cx="0" cy="0"/>
        </a:xfrm>
      </p:grpSpPr>
      <p:sp>
        <p:nvSpPr>
          <p:cNvPr id="16" name="TextBox 15">
            <a:extLst>
              <a:ext uri="{FF2B5EF4-FFF2-40B4-BE49-F238E27FC236}">
                <a16:creationId xmlns:a16="http://schemas.microsoft.com/office/drawing/2014/main" id="{ECA3E980-445C-5E85-8AA9-E381D6C7220E}"/>
              </a:ext>
            </a:extLst>
          </p:cNvPr>
          <p:cNvSpPr txBox="1"/>
          <p:nvPr/>
        </p:nvSpPr>
        <p:spPr>
          <a:xfrm>
            <a:off x="356917" y="426346"/>
            <a:ext cx="4438716" cy="3602474"/>
          </a:xfrm>
          <a:prstGeom prst="rect">
            <a:avLst/>
          </a:prstGeom>
          <a:solidFill>
            <a:schemeClr val="tx1"/>
          </a:solidFill>
          <a:ln>
            <a:solidFill>
              <a:schemeClr val="tx1"/>
            </a:solidFill>
          </a:ln>
          <a:effectLst>
            <a:outerShdw blurRad="63500" dist="38100" dir="2700000">
              <a:srgbClr val="FEFFFF">
                <a:alpha val="40000"/>
              </a:srgbClr>
            </a:outerShdw>
          </a:effectLst>
        </p:spPr>
        <p:txBody>
          <a:bodyPr wrap="square" rtlCol="0">
            <a:spAutoFit/>
          </a:bodyPr>
          <a:lstStyle/>
          <a:p>
            <a:endParaRPr lang="en-GB" dirty="0"/>
          </a:p>
        </p:txBody>
      </p:sp>
      <p:sp>
        <p:nvSpPr>
          <p:cNvPr id="2" name="TextBox 1">
            <a:extLst>
              <a:ext uri="{FF2B5EF4-FFF2-40B4-BE49-F238E27FC236}">
                <a16:creationId xmlns:a16="http://schemas.microsoft.com/office/drawing/2014/main" id="{2024447E-436B-6E6E-5440-22D583C29385}"/>
              </a:ext>
            </a:extLst>
          </p:cNvPr>
          <p:cNvSpPr txBox="1"/>
          <p:nvPr/>
        </p:nvSpPr>
        <p:spPr>
          <a:xfrm>
            <a:off x="46295" y="426057"/>
            <a:ext cx="5059962" cy="7571303"/>
          </a:xfrm>
          <a:prstGeom prst="rect">
            <a:avLst/>
          </a:prstGeom>
          <a:noFill/>
        </p:spPr>
        <p:txBody>
          <a:bodyPr wrap="square" lIns="91440" tIns="45720" rIns="91440" bIns="45720" rtlCol="0" anchor="t">
            <a:spAutoFit/>
          </a:bodyPr>
          <a:lstStyle/>
          <a:p>
            <a:pPr algn="ctr"/>
            <a:r>
              <a:rPr lang="en-GB" b="1" dirty="0">
                <a:solidFill>
                  <a:srgbClr val="A11925"/>
                </a:solidFill>
                <a:latin typeface="Bierstadt"/>
              </a:rPr>
              <a:t>Member of the Day: </a:t>
            </a:r>
            <a:endParaRPr lang="en-US">
              <a:latin typeface="Bierstadt"/>
            </a:endParaRPr>
          </a:p>
          <a:p>
            <a:pPr algn="ctr"/>
            <a:r>
              <a:rPr lang="en-GB" dirty="0">
                <a:solidFill>
                  <a:srgbClr val="A11925"/>
                </a:solidFill>
                <a:latin typeface="Bierstadt"/>
                <a:ea typeface="+mn-lt"/>
                <a:cs typeface="+mn-lt"/>
                <a:hlinkClick r:id="rId3"/>
              </a:rPr>
              <a:t>Beatriz Porée</a:t>
            </a:r>
            <a:endParaRPr lang="en-GB">
              <a:latin typeface="Bierstadt"/>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a:ea typeface="Calibri"/>
              <a:cs typeface="Calibri"/>
            </a:endParaRPr>
          </a:p>
          <a:p>
            <a:pPr algn="ctr"/>
            <a:endParaRPr lang="en-GB" dirty="0">
              <a:solidFill>
                <a:srgbClr val="A11925"/>
              </a:solidFill>
              <a:latin typeface="Bierstadt" panose="020B0004020202020204" pitchFamily="34" charset="0"/>
              <a:ea typeface="Calibri"/>
              <a:cs typeface="Calibri"/>
            </a:endParaRPr>
          </a:p>
        </p:txBody>
      </p:sp>
      <p:sp>
        <p:nvSpPr>
          <p:cNvPr id="3" name="TextBox 2">
            <a:extLst>
              <a:ext uri="{FF2B5EF4-FFF2-40B4-BE49-F238E27FC236}">
                <a16:creationId xmlns:a16="http://schemas.microsoft.com/office/drawing/2014/main" id="{A3A39637-F7D8-0B12-C563-65B2415A5E56}"/>
              </a:ext>
            </a:extLst>
          </p:cNvPr>
          <p:cNvSpPr txBox="1"/>
          <p:nvPr/>
        </p:nvSpPr>
        <p:spPr>
          <a:xfrm>
            <a:off x="365617" y="3079495"/>
            <a:ext cx="4410088" cy="923330"/>
          </a:xfrm>
          <a:prstGeom prst="rect">
            <a:avLst/>
          </a:prstGeom>
          <a:noFill/>
        </p:spPr>
        <p:txBody>
          <a:bodyPr wrap="square" lIns="91440" tIns="45720" rIns="91440" bIns="45720" rtlCol="0" anchor="t">
            <a:spAutoFit/>
          </a:bodyPr>
          <a:lstStyle/>
          <a:p>
            <a:pPr algn="ctr"/>
            <a:endParaRPr lang="en-GB" dirty="0">
              <a:solidFill>
                <a:srgbClr val="A11925"/>
              </a:solidFill>
              <a:latin typeface="Bierstadt"/>
              <a:ea typeface="+mn-lt"/>
              <a:cs typeface="+mn-lt"/>
            </a:endParaRPr>
          </a:p>
          <a:p>
            <a:pPr algn="ctr"/>
            <a:r>
              <a:rPr lang="en-GB" dirty="0">
                <a:solidFill>
                  <a:srgbClr val="A11925"/>
                </a:solidFill>
                <a:latin typeface="Bierstadt"/>
                <a:ea typeface="+mn-lt"/>
                <a:cs typeface="+mn-lt"/>
              </a:rPr>
              <a:t>St. Helier South Constituency</a:t>
            </a:r>
            <a:endParaRPr lang="en-GB">
              <a:solidFill>
                <a:srgbClr val="FEFFFF"/>
              </a:solidFill>
              <a:latin typeface="Bierstadt"/>
              <a:ea typeface="Calibri"/>
              <a:cs typeface="Calibri"/>
            </a:endParaRPr>
          </a:p>
          <a:p>
            <a:pPr algn="ctr"/>
            <a:r>
              <a:rPr lang="en-GB" dirty="0">
                <a:solidFill>
                  <a:srgbClr val="A11925"/>
                </a:solidFill>
                <a:latin typeface="Bierstadt"/>
              </a:rPr>
              <a:t>First Elected: </a:t>
            </a:r>
            <a:r>
              <a:rPr lang="en-GB" dirty="0">
                <a:solidFill>
                  <a:srgbClr val="A11925"/>
                </a:solidFill>
                <a:latin typeface="Bierstadt"/>
                <a:ea typeface="+mn-lt"/>
                <a:cs typeface="+mn-lt"/>
              </a:rPr>
              <a:t>2022</a:t>
            </a:r>
          </a:p>
        </p:txBody>
      </p:sp>
      <p:sp>
        <p:nvSpPr>
          <p:cNvPr id="4" name="TextBox 3">
            <a:extLst>
              <a:ext uri="{FF2B5EF4-FFF2-40B4-BE49-F238E27FC236}">
                <a16:creationId xmlns:a16="http://schemas.microsoft.com/office/drawing/2014/main" id="{F25D8008-BFD0-1F60-C6AA-776FDEAF1069}"/>
              </a:ext>
            </a:extLst>
          </p:cNvPr>
          <p:cNvSpPr txBox="1"/>
          <p:nvPr/>
        </p:nvSpPr>
        <p:spPr>
          <a:xfrm>
            <a:off x="4942752" y="4734625"/>
            <a:ext cx="3953420" cy="1046440"/>
          </a:xfrm>
          <a:prstGeom prst="rect">
            <a:avLst/>
          </a:prstGeom>
          <a:solidFill>
            <a:schemeClr val="tx1"/>
          </a:solidFill>
        </p:spPr>
        <p:txBody>
          <a:bodyPr wrap="square" lIns="91440" tIns="45720" rIns="91440" bIns="45720" rtlCol="0" anchor="t">
            <a:spAutoFit/>
          </a:bodyPr>
          <a:lstStyle/>
          <a:p>
            <a:pPr algn="ctr"/>
            <a:r>
              <a:rPr lang="en-GB" b="1" dirty="0">
                <a:solidFill>
                  <a:srgbClr val="A11925"/>
                </a:solidFill>
                <a:latin typeface="Bierstadt"/>
              </a:rPr>
              <a:t>Debate of the Day:</a:t>
            </a:r>
          </a:p>
          <a:p>
            <a:pPr algn="ctr"/>
            <a:endParaRPr lang="en-GB" sz="400" b="1" dirty="0">
              <a:solidFill>
                <a:srgbClr val="A11925"/>
              </a:solidFill>
              <a:latin typeface="Bierstadt" panose="020B0004020202020204" pitchFamily="34" charset="0"/>
            </a:endParaRPr>
          </a:p>
          <a:p>
            <a:pPr algn="ctr"/>
            <a:r>
              <a:rPr lang="en-GB" dirty="0">
                <a:solidFill>
                  <a:srgbClr val="A11925"/>
                </a:solidFill>
                <a:latin typeface="Bierstadt"/>
                <a:ea typeface="+mn-lt"/>
                <a:cs typeface="+mn-lt"/>
              </a:rPr>
              <a:t>Is the preservation of </a:t>
            </a:r>
            <a:r>
              <a:rPr lang="en-GB" dirty="0" err="1">
                <a:solidFill>
                  <a:srgbClr val="A11925"/>
                </a:solidFill>
                <a:latin typeface="Bierstadt"/>
                <a:ea typeface="+mn-lt"/>
                <a:cs typeface="+mn-lt"/>
              </a:rPr>
              <a:t>Jèrriais</a:t>
            </a:r>
            <a:r>
              <a:rPr lang="en-GB" dirty="0">
                <a:solidFill>
                  <a:srgbClr val="A11925"/>
                </a:solidFill>
                <a:latin typeface="Bierstadt"/>
                <a:ea typeface="+mn-lt"/>
                <a:cs typeface="+mn-lt"/>
              </a:rPr>
              <a:t> important for the island’s culture?  </a:t>
            </a:r>
          </a:p>
          <a:p>
            <a:pPr algn="ctr"/>
            <a:endParaRPr lang="en-GB" sz="400" dirty="0">
              <a:latin typeface="Bierstadt" panose="020B0004020202020204" pitchFamily="34" charset="0"/>
              <a:ea typeface="+mn-lt"/>
              <a:cs typeface="+mn-lt"/>
            </a:endParaRPr>
          </a:p>
        </p:txBody>
      </p:sp>
      <p:sp>
        <p:nvSpPr>
          <p:cNvPr id="10" name="TextBox 9">
            <a:extLst>
              <a:ext uri="{FF2B5EF4-FFF2-40B4-BE49-F238E27FC236}">
                <a16:creationId xmlns:a16="http://schemas.microsoft.com/office/drawing/2014/main" id="{0BC0187C-3EC9-57A8-8457-343474BCF277}"/>
              </a:ext>
            </a:extLst>
          </p:cNvPr>
          <p:cNvSpPr txBox="1"/>
          <p:nvPr/>
        </p:nvSpPr>
        <p:spPr>
          <a:xfrm>
            <a:off x="4960328" y="420293"/>
            <a:ext cx="3935844" cy="4247317"/>
          </a:xfrm>
          <a:prstGeom prst="rect">
            <a:avLst/>
          </a:prstGeom>
          <a:solidFill>
            <a:schemeClr val="tx1"/>
          </a:solidFill>
          <a:ln>
            <a:solidFill>
              <a:schemeClr val="tx1"/>
            </a:solidFill>
          </a:ln>
        </p:spPr>
        <p:txBody>
          <a:bodyPr wrap="square" lIns="91440" tIns="45720" rIns="91440" bIns="45720" rtlCol="0" anchor="t">
            <a:spAutoFit/>
          </a:bodyPr>
          <a:lstStyle/>
          <a:p>
            <a:pPr algn="ctr"/>
            <a:r>
              <a:rPr lang="en-GB" b="1" dirty="0">
                <a:solidFill>
                  <a:srgbClr val="A11925"/>
                </a:solidFill>
                <a:latin typeface="Bierstadt"/>
              </a:rPr>
              <a:t>Statistic of the Day:</a:t>
            </a:r>
          </a:p>
          <a:p>
            <a:pPr algn="ctr"/>
            <a:r>
              <a:rPr lang="en-GB" dirty="0">
                <a:solidFill>
                  <a:srgbClr val="A11925"/>
                </a:solidFill>
                <a:latin typeface="Bierstadt"/>
                <a:ea typeface="+mn-lt"/>
                <a:cs typeface="+mn-lt"/>
              </a:rPr>
              <a:t>In 2019, 49% of secondary schools in England had adopted strict no-use policies on mobile phones and </a:t>
            </a:r>
          </a:p>
          <a:p>
            <a:pPr algn="ctr"/>
            <a:r>
              <a:rPr lang="en-GB" dirty="0">
                <a:solidFill>
                  <a:srgbClr val="A11925"/>
                </a:solidFill>
                <a:latin typeface="Bierstadt"/>
                <a:ea typeface="+mn-lt"/>
                <a:cs typeface="+mn-lt"/>
              </a:rPr>
              <a:t>48% permitted regulated use. </a:t>
            </a:r>
          </a:p>
          <a:p>
            <a:pPr algn="ctr"/>
            <a:r>
              <a:rPr lang="en-GB" dirty="0">
                <a:solidFill>
                  <a:srgbClr val="A11925"/>
                </a:solidFill>
                <a:latin typeface="Bierstadt"/>
                <a:ea typeface="+mn-lt"/>
                <a:cs typeface="+mn-lt"/>
              </a:rPr>
              <a:t>Only 16% of them banned phones </a:t>
            </a:r>
          </a:p>
          <a:p>
            <a:pPr algn="ctr"/>
            <a:r>
              <a:rPr lang="en-GB" dirty="0">
                <a:solidFill>
                  <a:srgbClr val="A11925"/>
                </a:solidFill>
                <a:latin typeface="Bierstadt"/>
                <a:ea typeface="+mn-lt"/>
                <a:cs typeface="+mn-lt"/>
              </a:rPr>
              <a:t>on the premises altogether.  </a:t>
            </a:r>
            <a:endParaRPr lang="en-GB" dirty="0">
              <a:solidFill>
                <a:srgbClr val="FEFFFF"/>
              </a:solidFill>
              <a:latin typeface="Bierstadt"/>
              <a:ea typeface="+mn-lt"/>
              <a:cs typeface="+mn-lt"/>
            </a:endParaRP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mn-lt"/>
              <a:cs typeface="+mn-lt"/>
            </a:endParaRPr>
          </a:p>
          <a:p>
            <a:pPr algn="ctr"/>
            <a:endParaRPr lang="en-GB" dirty="0">
              <a:solidFill>
                <a:srgbClr val="A11925"/>
              </a:solidFill>
              <a:latin typeface="Bierstadt"/>
              <a:ea typeface="+mn-lt"/>
              <a:cs typeface="+mn-lt"/>
            </a:endParaRPr>
          </a:p>
          <a:p>
            <a:pPr algn="ctr"/>
            <a:endParaRPr lang="en-GB" sz="800" dirty="0">
              <a:solidFill>
                <a:srgbClr val="A11925"/>
              </a:solidFill>
              <a:latin typeface="Bierstadt"/>
              <a:ea typeface="+mn-lt"/>
              <a:cs typeface="+mn-lt"/>
            </a:endParaRPr>
          </a:p>
        </p:txBody>
      </p:sp>
      <p:sp>
        <p:nvSpPr>
          <p:cNvPr id="13" name="TextBox 12">
            <a:extLst>
              <a:ext uri="{FF2B5EF4-FFF2-40B4-BE49-F238E27FC236}">
                <a16:creationId xmlns:a16="http://schemas.microsoft.com/office/drawing/2014/main" id="{9CBC1D5B-F1CA-05D2-9696-EC93A4289529}"/>
              </a:ext>
            </a:extLst>
          </p:cNvPr>
          <p:cNvSpPr txBox="1"/>
          <p:nvPr/>
        </p:nvSpPr>
        <p:spPr>
          <a:xfrm>
            <a:off x="354765" y="4108463"/>
            <a:ext cx="4505640" cy="1692771"/>
          </a:xfrm>
          <a:prstGeom prst="rect">
            <a:avLst/>
          </a:prstGeom>
          <a:solidFill>
            <a:schemeClr val="tx1"/>
          </a:solidFill>
          <a:ln>
            <a:solidFill>
              <a:schemeClr val="tx1"/>
            </a:solidFill>
          </a:ln>
        </p:spPr>
        <p:txBody>
          <a:bodyPr wrap="square" lIns="91440" tIns="45720" rIns="91440" bIns="45720" rtlCol="0" anchor="t">
            <a:spAutoFit/>
          </a:bodyPr>
          <a:lstStyle/>
          <a:p>
            <a:pPr algn="ctr"/>
            <a:r>
              <a:rPr lang="en-GB" b="1" dirty="0">
                <a:solidFill>
                  <a:srgbClr val="A11925"/>
                </a:solidFill>
                <a:latin typeface="Bierstadt"/>
              </a:rPr>
              <a:t>Word of the Day:</a:t>
            </a:r>
          </a:p>
          <a:p>
            <a:r>
              <a:rPr lang="en-GB" b="1" dirty="0">
                <a:solidFill>
                  <a:srgbClr val="A11925"/>
                </a:solidFill>
                <a:latin typeface="Bierstadt"/>
                <a:ea typeface="+mn-lt"/>
                <a:cs typeface="+mn-lt"/>
              </a:rPr>
              <a:t>Bailiff - </a:t>
            </a:r>
            <a:r>
              <a:rPr lang="en-GB" sz="17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The Bailiff is appointed by the crown as President of the States and the Royal Court.  In the States Assembly he chairs the debates, ensures order and enforces the rules.  As </a:t>
            </a:r>
            <a:r>
              <a:rPr lang="en-GB" sz="1700">
                <a:solidFill>
                  <a:schemeClr val="bg1"/>
                </a:solidFill>
                <a:effectLst/>
                <a:latin typeface="Aptos" panose="020B0004020202020204" pitchFamily="34" charset="0"/>
                <a:ea typeface="Aptos" panose="020B0004020202020204" pitchFamily="34" charset="0"/>
                <a:cs typeface="Times New Roman" panose="02020603050405020304" pitchFamily="18" charset="0"/>
              </a:rPr>
              <a:t>he is not </a:t>
            </a:r>
            <a:r>
              <a:rPr lang="en-GB" sz="17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elected, he cannot vote on propositions.</a:t>
            </a:r>
            <a:endParaRPr lang="en-GB" sz="1700" dirty="0">
              <a:solidFill>
                <a:schemeClr val="bg1"/>
              </a:solidFill>
              <a:latin typeface="Bierstadt"/>
              <a:ea typeface="+mn-lt"/>
              <a:cs typeface="+mn-lt"/>
            </a:endParaRPr>
          </a:p>
        </p:txBody>
      </p:sp>
      <p:pic>
        <p:nvPicPr>
          <p:cNvPr id="19" name="Picture 18">
            <a:extLst>
              <a:ext uri="{FF2B5EF4-FFF2-40B4-BE49-F238E27FC236}">
                <a16:creationId xmlns:a16="http://schemas.microsoft.com/office/drawing/2014/main" id="{83118964-6DE7-4C50-0FA8-858A5E5D8619}"/>
              </a:ext>
            </a:extLst>
          </p:cNvPr>
          <p:cNvPicPr>
            <a:picLocks noChangeAspect="1"/>
          </p:cNvPicPr>
          <p:nvPr/>
        </p:nvPicPr>
        <p:blipFill rotWithShape="1">
          <a:blip r:embed="rId4"/>
          <a:srcRect l="30540" t="10310" r="3920" b="7156"/>
          <a:stretch/>
        </p:blipFill>
        <p:spPr>
          <a:xfrm>
            <a:off x="9180508" y="3942670"/>
            <a:ext cx="2774216" cy="1838395"/>
          </a:xfrm>
          <a:prstGeom prst="rect">
            <a:avLst/>
          </a:prstGeom>
        </p:spPr>
      </p:pic>
      <p:pic>
        <p:nvPicPr>
          <p:cNvPr id="8" name="Picture 7" descr="A black background with white letters&#10;&#10;Description automatically generated">
            <a:extLst>
              <a:ext uri="{FF2B5EF4-FFF2-40B4-BE49-F238E27FC236}">
                <a16:creationId xmlns:a16="http://schemas.microsoft.com/office/drawing/2014/main" id="{7ED564CA-0C2B-EC7E-3A1B-56DE91B213A5}"/>
              </a:ext>
            </a:extLst>
          </p:cNvPr>
          <p:cNvPicPr>
            <a:picLocks noChangeAspect="1"/>
          </p:cNvPicPr>
          <p:nvPr/>
        </p:nvPicPr>
        <p:blipFill>
          <a:blip r:embed="rId5"/>
          <a:stretch>
            <a:fillRect/>
          </a:stretch>
        </p:blipFill>
        <p:spPr>
          <a:xfrm>
            <a:off x="4021584" y="5860708"/>
            <a:ext cx="3888597" cy="510979"/>
          </a:xfrm>
          <a:prstGeom prst="rect">
            <a:avLst/>
          </a:prstGeom>
        </p:spPr>
      </p:pic>
      <p:sp>
        <p:nvSpPr>
          <p:cNvPr id="7" name="TextBox 6">
            <a:extLst>
              <a:ext uri="{FF2B5EF4-FFF2-40B4-BE49-F238E27FC236}">
                <a16:creationId xmlns:a16="http://schemas.microsoft.com/office/drawing/2014/main" id="{4754DD6E-0819-F369-809C-99862196045E}"/>
              </a:ext>
            </a:extLst>
          </p:cNvPr>
          <p:cNvSpPr txBox="1"/>
          <p:nvPr/>
        </p:nvSpPr>
        <p:spPr>
          <a:xfrm>
            <a:off x="9067089" y="420293"/>
            <a:ext cx="2988722" cy="3385542"/>
          </a:xfrm>
          <a:prstGeom prst="rect">
            <a:avLst/>
          </a:prstGeom>
          <a:solidFill>
            <a:schemeClr val="tx1"/>
          </a:solidFill>
          <a:ln>
            <a:solidFill>
              <a:schemeClr val="tx1"/>
            </a:solidFill>
          </a:ln>
        </p:spPr>
        <p:txBody>
          <a:bodyPr wrap="square" lIns="91440" tIns="45720" rIns="91440" bIns="45720" rtlCol="0" anchor="t">
            <a:spAutoFit/>
          </a:bodyPr>
          <a:lstStyle/>
          <a:p>
            <a:pPr algn="ctr"/>
            <a:r>
              <a:rPr lang="en-GB" b="1" dirty="0">
                <a:solidFill>
                  <a:srgbClr val="A11925"/>
                </a:solidFill>
                <a:latin typeface="Bierstadt"/>
                <a:ea typeface="+mn-lt"/>
                <a:cs typeface="+mn-lt"/>
              </a:rPr>
              <a:t>Maths Problem of the Day:</a:t>
            </a:r>
            <a:endParaRPr lang="en-GB" dirty="0">
              <a:solidFill>
                <a:srgbClr val="FEFFFF"/>
              </a:solidFill>
              <a:latin typeface="Bierstadt"/>
              <a:ea typeface="+mn-lt"/>
              <a:cs typeface="+mn-lt"/>
            </a:endParaRPr>
          </a:p>
          <a:p>
            <a:pPr algn="ctr"/>
            <a:endParaRPr lang="en-GB" sz="800" dirty="0">
              <a:solidFill>
                <a:srgbClr val="A11925"/>
              </a:solidFill>
              <a:latin typeface="Bierstadt" panose="020B0004020202020204" pitchFamily="34" charset="0"/>
              <a:ea typeface="+mn-lt"/>
              <a:cs typeface="+mn-lt"/>
            </a:endParaRPr>
          </a:p>
          <a:p>
            <a:pPr algn="ctr"/>
            <a:r>
              <a:rPr lang="en-GB" dirty="0">
                <a:solidFill>
                  <a:srgbClr val="A11925"/>
                </a:solidFill>
                <a:latin typeface="Bierstadt"/>
                <a:ea typeface="+mn-lt"/>
                <a:cs typeface="+mn-lt"/>
              </a:rPr>
              <a:t>If there were 5,000 secondary schools </a:t>
            </a:r>
          </a:p>
          <a:p>
            <a:pPr algn="ctr"/>
            <a:r>
              <a:rPr lang="en-GB" dirty="0">
                <a:solidFill>
                  <a:srgbClr val="A11925"/>
                </a:solidFill>
                <a:latin typeface="Bierstadt"/>
                <a:ea typeface="+mn-lt"/>
                <a:cs typeface="+mn-lt"/>
              </a:rPr>
              <a:t>in England, how many schools had each </a:t>
            </a:r>
          </a:p>
          <a:p>
            <a:pPr algn="ctr"/>
            <a:r>
              <a:rPr lang="en-GB" dirty="0">
                <a:solidFill>
                  <a:srgbClr val="A11925"/>
                </a:solidFill>
                <a:latin typeface="Bierstadt"/>
                <a:ea typeface="+mn-lt"/>
                <a:cs typeface="+mn-lt"/>
              </a:rPr>
              <a:t>of the following </a:t>
            </a:r>
          </a:p>
          <a:p>
            <a:pPr algn="ctr"/>
            <a:r>
              <a:rPr lang="en-GB" dirty="0">
                <a:solidFill>
                  <a:srgbClr val="A11925"/>
                </a:solidFill>
                <a:latin typeface="Bierstadt"/>
                <a:ea typeface="+mn-lt"/>
                <a:cs typeface="+mn-lt"/>
              </a:rPr>
              <a:t>mobile phone policies?</a:t>
            </a:r>
          </a:p>
          <a:p>
            <a:pPr algn="ctr"/>
            <a:endParaRPr lang="en-GB" sz="800" dirty="0">
              <a:latin typeface="Bierstadt"/>
            </a:endParaRPr>
          </a:p>
          <a:p>
            <a:pPr marL="342900" indent="-342900" algn="ctr">
              <a:buAutoNum type="arabicParenR"/>
            </a:pPr>
            <a:r>
              <a:rPr lang="en-GB" dirty="0">
                <a:solidFill>
                  <a:srgbClr val="A11925"/>
                </a:solidFill>
                <a:latin typeface="Bierstadt"/>
                <a:ea typeface="+mn-lt"/>
                <a:cs typeface="+mn-lt"/>
              </a:rPr>
              <a:t>Strict </a:t>
            </a:r>
            <a:r>
              <a:rPr lang="en-GB">
                <a:solidFill>
                  <a:srgbClr val="A11925"/>
                </a:solidFill>
                <a:latin typeface="Bierstadt"/>
                <a:ea typeface="+mn-lt"/>
                <a:cs typeface="+mn-lt"/>
              </a:rPr>
              <a:t>no-use </a:t>
            </a:r>
          </a:p>
          <a:p>
            <a:pPr algn="ctr"/>
            <a:r>
              <a:rPr lang="en-GB">
                <a:solidFill>
                  <a:srgbClr val="A11925"/>
                </a:solidFill>
                <a:latin typeface="Bierstadt"/>
                <a:ea typeface="+mn-lt"/>
                <a:cs typeface="+mn-lt"/>
              </a:rPr>
              <a:t>2</a:t>
            </a:r>
            <a:r>
              <a:rPr lang="en-GB" dirty="0">
                <a:solidFill>
                  <a:srgbClr val="A11925"/>
                </a:solidFill>
                <a:latin typeface="Bierstadt"/>
                <a:ea typeface="+mn-lt"/>
                <a:cs typeface="+mn-lt"/>
              </a:rPr>
              <a:t>) Regulated use      </a:t>
            </a:r>
          </a:p>
          <a:p>
            <a:pPr algn="ctr"/>
            <a:r>
              <a:rPr lang="en-GB" dirty="0">
                <a:solidFill>
                  <a:srgbClr val="A11925"/>
                </a:solidFill>
                <a:latin typeface="Bierstadt"/>
                <a:ea typeface="+mn-lt"/>
                <a:cs typeface="+mn-lt"/>
              </a:rPr>
              <a:t>3) Banned altogether</a:t>
            </a:r>
          </a:p>
          <a:p>
            <a:pPr marL="342900" indent="-342900" algn="ctr">
              <a:buAutoNum type="arabicParenR"/>
            </a:pPr>
            <a:endParaRPr lang="en-GB" dirty="0">
              <a:latin typeface="Bierstadt" panose="020B0004020202020204" pitchFamily="34" charset="0"/>
            </a:endParaRPr>
          </a:p>
        </p:txBody>
      </p:sp>
      <p:pic>
        <p:nvPicPr>
          <p:cNvPr id="5" name="Picture 4" descr="Beatriz Porée">
            <a:extLst>
              <a:ext uri="{FF2B5EF4-FFF2-40B4-BE49-F238E27FC236}">
                <a16:creationId xmlns:a16="http://schemas.microsoft.com/office/drawing/2014/main" id="{9ADE8937-54FB-D02F-433F-4C885DF2D925}"/>
              </a:ext>
            </a:extLst>
          </p:cNvPr>
          <p:cNvPicPr>
            <a:picLocks noChangeAspect="1"/>
          </p:cNvPicPr>
          <p:nvPr/>
        </p:nvPicPr>
        <p:blipFill>
          <a:blip r:embed="rId6"/>
          <a:srcRect l="19531" r="19093" b="-191"/>
          <a:stretch/>
        </p:blipFill>
        <p:spPr>
          <a:xfrm>
            <a:off x="1584592" y="1146672"/>
            <a:ext cx="1988189" cy="2173005"/>
          </a:xfrm>
          <a:prstGeom prst="rect">
            <a:avLst/>
          </a:prstGeom>
        </p:spPr>
      </p:pic>
      <p:pic>
        <p:nvPicPr>
          <p:cNvPr id="11" name="Picture 10" descr="A person holding a pen in her hand&#10;&#10;AI-generated content may be incorrect.">
            <a:extLst>
              <a:ext uri="{FF2B5EF4-FFF2-40B4-BE49-F238E27FC236}">
                <a16:creationId xmlns:a16="http://schemas.microsoft.com/office/drawing/2014/main" id="{45619C41-EA9C-97CD-BDA2-D6AC005D5255}"/>
              </a:ext>
            </a:extLst>
          </p:cNvPr>
          <p:cNvPicPr>
            <a:picLocks noChangeAspect="1"/>
          </p:cNvPicPr>
          <p:nvPr/>
        </p:nvPicPr>
        <p:blipFill>
          <a:blip r:embed="rId7"/>
          <a:stretch>
            <a:fillRect/>
          </a:stretch>
        </p:blipFill>
        <p:spPr>
          <a:xfrm>
            <a:off x="5708845" y="2504315"/>
            <a:ext cx="2671209" cy="1799422"/>
          </a:xfrm>
          <a:prstGeom prst="rect">
            <a:avLst/>
          </a:prstGeom>
        </p:spPr>
      </p:pic>
    </p:spTree>
    <p:extLst>
      <p:ext uri="{BB962C8B-B14F-4D97-AF65-F5344CB8AC3E}">
        <p14:creationId xmlns:p14="http://schemas.microsoft.com/office/powerpoint/2010/main" val="1921931395"/>
      </p:ext>
    </p:extLst>
  </p:cSld>
  <p:clrMapOvr>
    <a:masterClrMapping/>
  </p:clrMapOvr>
</p:sld>
</file>

<file path=ppt/theme/theme1.xml><?xml version="1.0" encoding="utf-8"?>
<a:theme xmlns:a="http://schemas.openxmlformats.org/drawingml/2006/main" name="States Assembly">
  <a:themeElements>
    <a:clrScheme name="States Assembl">
      <a:dk1>
        <a:srgbClr val="FEFFFF"/>
      </a:dk1>
      <a:lt1>
        <a:srgbClr val="A11925"/>
      </a:lt1>
      <a:dk2>
        <a:srgbClr val="FEFFFF"/>
      </a:dk2>
      <a:lt2>
        <a:srgbClr val="A21926"/>
      </a:lt2>
      <a:accent1>
        <a:srgbClr val="1D1D1B"/>
      </a:accent1>
      <a:accent2>
        <a:srgbClr val="D95BD0"/>
      </a:accent2>
      <a:accent3>
        <a:srgbClr val="03A659"/>
      </a:accent3>
      <a:accent4>
        <a:srgbClr val="F27507"/>
      </a:accent4>
      <a:accent5>
        <a:srgbClr val="F2CC0C"/>
      </a:accent5>
      <a:accent6>
        <a:srgbClr val="0582F1"/>
      </a:accent6>
      <a:hlink>
        <a:srgbClr val="0582F1"/>
      </a:hlink>
      <a:folHlink>
        <a:srgbClr val="F2750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tates Assembly template" id="{1C308160-E584-1E42-8ECA-4D3181748DE9}" vid="{41E702FB-0FBA-A243-A11C-3FEA966508F9}"/>
    </a:ext>
  </a:extLst>
</a:theme>
</file>

<file path=ppt/theme/theme2.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7E043CC2AFE074EA5A89B8FD9A7F5C1" ma:contentTypeVersion="19" ma:contentTypeDescription="Create a new document." ma:contentTypeScope="" ma:versionID="6344616214eb3c8add25bfc6042991b9">
  <xsd:schema xmlns:xsd="http://www.w3.org/2001/XMLSchema" xmlns:xs="http://www.w3.org/2001/XMLSchema" xmlns:p="http://schemas.microsoft.com/office/2006/metadata/properties" xmlns:ns2="6b6bded8-5071-49cd-8a9a-191089183ab1" xmlns:ns3="61a744c4-205d-4407-bfab-95db8798da8f" xmlns:ns4="51fde2af-a69d-4252-b1a1-a378bcdad737" targetNamespace="http://schemas.microsoft.com/office/2006/metadata/properties" ma:root="true" ma:fieldsID="37a2757bb92daba6c01fd55b44199587" ns2:_="" ns3:_="" ns4:_="">
    <xsd:import namespace="6b6bded8-5071-49cd-8a9a-191089183ab1"/>
    <xsd:import namespace="61a744c4-205d-4407-bfab-95db8798da8f"/>
    <xsd:import namespace="51fde2af-a69d-4252-b1a1-a378bcdad73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MediaLengthInSeconds" minOccurs="0"/>
                <xsd:element ref="ns2:lcf76f155ced4ddcb4097134ff3c332f"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b6bded8-5071-49cd-8a9a-191089183a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d51de4b-dbbc-4cb2-a294-3983c1b8930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1a744c4-205d-4407-bfab-95db8798da8f"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1fde2af-a69d-4252-b1a1-a378bcdad737"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7bbcde0-515b-4a05-8877-2d0bf46eb33a}" ma:internalName="TaxCatchAll" ma:showField="CatchAllData" ma:web="61a744c4-205d-4407-bfab-95db8798da8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1fde2af-a69d-4252-b1a1-a378bcdad737" xsi:nil="true"/>
    <lcf76f155ced4ddcb4097134ff3c332f xmlns="6b6bded8-5071-49cd-8a9a-191089183ab1">
      <Terms xmlns="http://schemas.microsoft.com/office/infopath/2007/PartnerControls"/>
    </lcf76f155ced4ddcb4097134ff3c332f>
    <SharedWithUsers xmlns="61a744c4-205d-4407-bfab-95db8798da8f">
      <UserInfo>
        <DisplayName>Hayley Lockhart</DisplayName>
        <AccountId>127</AccountId>
        <AccountType/>
      </UserInfo>
    </SharedWithUsers>
  </documentManagement>
</p:properties>
</file>

<file path=customXml/itemProps1.xml><?xml version="1.0" encoding="utf-8"?>
<ds:datastoreItem xmlns:ds="http://schemas.openxmlformats.org/officeDocument/2006/customXml" ds:itemID="{CC099E39-D4A8-4013-A0DD-FC02A36EFE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b6bded8-5071-49cd-8a9a-191089183ab1"/>
    <ds:schemaRef ds:uri="61a744c4-205d-4407-bfab-95db8798da8f"/>
    <ds:schemaRef ds:uri="51fde2af-a69d-4252-b1a1-a378bcdad7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9694FC9-FCB4-4B9E-93B3-D8B209282A30}">
  <ds:schemaRefs>
    <ds:schemaRef ds:uri="http://schemas.microsoft.com/sharepoint/v3/contenttype/forms"/>
  </ds:schemaRefs>
</ds:datastoreItem>
</file>

<file path=customXml/itemProps3.xml><?xml version="1.0" encoding="utf-8"?>
<ds:datastoreItem xmlns:ds="http://schemas.openxmlformats.org/officeDocument/2006/customXml" ds:itemID="{D5FB0AD2-CD56-4763-971A-6045B1529C50}">
  <ds:schemaRefs>
    <ds:schemaRef ds:uri="6b6bded8-5071-49cd-8a9a-191089183ab1"/>
    <ds:schemaRef ds:uri="http://purl.org/dc/elements/1.1/"/>
    <ds:schemaRef ds:uri="http://schemas.microsoft.com/office/2006/metadata/properties"/>
    <ds:schemaRef ds:uri="http://schemas.microsoft.com/office/2006/documentManagement/types"/>
    <ds:schemaRef ds:uri="http://schemas.microsoft.com/office/infopath/2007/PartnerControls"/>
    <ds:schemaRef ds:uri="http://purl.org/dc/terms/"/>
    <ds:schemaRef ds:uri="http://purl.org/dc/dcmitype/"/>
    <ds:schemaRef ds:uri="http://schemas.openxmlformats.org/package/2006/metadata/core-properties"/>
    <ds:schemaRef ds:uri="51fde2af-a69d-4252-b1a1-a378bcdad737"/>
    <ds:schemaRef ds:uri="61a744c4-205d-4407-bfab-95db8798da8f"/>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196</TotalTime>
  <Words>164</Words>
  <Application>Microsoft Office PowerPoint</Application>
  <PresentationFormat>Widescreen</PresentationFormat>
  <Paragraphs>55</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Bierstadt</vt:lpstr>
      <vt:lpstr>Calibri</vt:lpstr>
      <vt:lpstr>States Assembly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 Le Gallais</dc:creator>
  <cp:lastModifiedBy>Heidi Whitehead</cp:lastModifiedBy>
  <cp:revision>978</cp:revision>
  <dcterms:created xsi:type="dcterms:W3CDTF">2023-01-25T12:45:03Z</dcterms:created>
  <dcterms:modified xsi:type="dcterms:W3CDTF">2025-04-24T06:47:28Z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0x01010007E043CC2AFE074EA5A89B8FD9A7F5C1</vt:lpwstr>
  </property>
  <property fmtid="{D5CDD505-2E9C-101B-9397-08002B2CF9AE}" pid="3" name="MediaServiceImageTags">
    <vt:lpwstr/>
  </property>
</Properties>
</file>