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
  </p:notesMasterIdLst>
  <p:sldIdLst>
    <p:sldId id="258" r:id="rId5"/>
  </p:sldIdLst>
  <p:sldSz cx="12192000" cy="6858000"/>
  <p:notesSz cx="6858000" cy="9144000"/>
  <p:defaultTextStyle>
    <a:defPPr>
      <a:defRPr lang="en-J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19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E50893-E90B-44D8-868A-DD6767062A62}" v="5" dt="2025-04-22T09:41:59.8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3" autoAdjust="0"/>
    <p:restoredTop sz="95535" autoAdjust="0"/>
  </p:normalViewPr>
  <p:slideViewPr>
    <p:cSldViewPr snapToGrid="0">
      <p:cViewPr varScale="1">
        <p:scale>
          <a:sx n="112" d="100"/>
          <a:sy n="112" d="100"/>
        </p:scale>
        <p:origin x="576"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2506"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 Van der Niet" userId="S::l.vanderniet@gov.je::259fe4d2-62f7-4e03-af63-25af193a96c4" providerId="AD" clId="Web-{46DDC152-0092-BF01-DF0D-D200DC1853CE}"/>
    <pc:docChg chg="modSld">
      <pc:chgData name="Louis Van der Niet" userId="S::l.vanderniet@gov.je::259fe4d2-62f7-4e03-af63-25af193a96c4" providerId="AD" clId="Web-{46DDC152-0092-BF01-DF0D-D200DC1853CE}" dt="2025-02-26T14:24:00.600" v="78" actId="20577"/>
      <pc:docMkLst>
        <pc:docMk/>
      </pc:docMkLst>
      <pc:sldChg chg="addSp delSp modSp">
        <pc:chgData name="Louis Van der Niet" userId="S::l.vanderniet@gov.je::259fe4d2-62f7-4e03-af63-25af193a96c4" providerId="AD" clId="Web-{46DDC152-0092-BF01-DF0D-D200DC1853CE}" dt="2025-02-26T14:24:00.600" v="78" actId="20577"/>
        <pc:sldMkLst>
          <pc:docMk/>
          <pc:sldMk cId="1921931395" sldId="258"/>
        </pc:sldMkLst>
        <pc:spChg chg="mod">
          <ac:chgData name="Louis Van der Niet" userId="S::l.vanderniet@gov.je::259fe4d2-62f7-4e03-af63-25af193a96c4" providerId="AD" clId="Web-{46DDC152-0092-BF01-DF0D-D200DC1853CE}" dt="2025-02-26T14:24:00.600" v="78" actId="20577"/>
          <ac:spMkLst>
            <pc:docMk/>
            <pc:sldMk cId="1921931395" sldId="258"/>
            <ac:spMk id="2" creationId="{2024447E-436B-6E6E-5440-22D583C29385}"/>
          </ac:spMkLst>
        </pc:spChg>
        <pc:spChg chg="mod">
          <ac:chgData name="Louis Van der Niet" userId="S::l.vanderniet@gov.je::259fe4d2-62f7-4e03-af63-25af193a96c4" providerId="AD" clId="Web-{46DDC152-0092-BF01-DF0D-D200DC1853CE}" dt="2025-02-26T14:23:57.584" v="75" actId="20577"/>
          <ac:spMkLst>
            <pc:docMk/>
            <pc:sldMk cId="1921931395" sldId="258"/>
            <ac:spMk id="3" creationId="{A3A39637-F7D8-0B12-C563-65B2415A5E56}"/>
          </ac:spMkLst>
        </pc:spChg>
        <pc:spChg chg="mod">
          <ac:chgData name="Louis Van der Niet" userId="S::l.vanderniet@gov.je::259fe4d2-62f7-4e03-af63-25af193a96c4" providerId="AD" clId="Web-{46DDC152-0092-BF01-DF0D-D200DC1853CE}" dt="2025-02-26T14:23:36.880" v="58" actId="20577"/>
          <ac:spMkLst>
            <pc:docMk/>
            <pc:sldMk cId="1921931395" sldId="258"/>
            <ac:spMk id="4" creationId="{F25D8008-BFD0-1F60-C6AA-776FDEAF1069}"/>
          </ac:spMkLst>
        </pc:spChg>
        <pc:spChg chg="mod">
          <ac:chgData name="Louis Van der Niet" userId="S::l.vanderniet@gov.je::259fe4d2-62f7-4e03-af63-25af193a96c4" providerId="AD" clId="Web-{46DDC152-0092-BF01-DF0D-D200DC1853CE}" dt="2025-02-26T14:18:19.322" v="27" actId="20577"/>
          <ac:spMkLst>
            <pc:docMk/>
            <pc:sldMk cId="1921931395" sldId="258"/>
            <ac:spMk id="7" creationId="{4754DD6E-0819-F369-809C-99862196045E}"/>
          </ac:spMkLst>
        </pc:spChg>
        <pc:spChg chg="mod">
          <ac:chgData name="Louis Van der Niet" userId="S::l.vanderniet@gov.je::259fe4d2-62f7-4e03-af63-25af193a96c4" providerId="AD" clId="Web-{46DDC152-0092-BF01-DF0D-D200DC1853CE}" dt="2025-02-26T14:17:32.038" v="23" actId="20577"/>
          <ac:spMkLst>
            <pc:docMk/>
            <pc:sldMk cId="1921931395" sldId="258"/>
            <ac:spMk id="10" creationId="{0BC0187C-3EC9-57A8-8457-343474BCF277}"/>
          </ac:spMkLst>
        </pc:spChg>
        <pc:spChg chg="mod">
          <ac:chgData name="Louis Van der Niet" userId="S::l.vanderniet@gov.je::259fe4d2-62f7-4e03-af63-25af193a96c4" providerId="AD" clId="Web-{46DDC152-0092-BF01-DF0D-D200DC1853CE}" dt="2025-02-26T14:23:39.474" v="61"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AFA340B9-80AA-A26E-809A-F719AA772604}"/>
    <pc:docChg chg="modSld">
      <pc:chgData name="Louis Van der Niet" userId="S::l.vanderniet@gov.je::259fe4d2-62f7-4e03-af63-25af193a96c4" providerId="AD" clId="Web-{AFA340B9-80AA-A26E-809A-F719AA772604}" dt="2025-02-20T09:43:31.471" v="69" actId="1076"/>
      <pc:docMkLst>
        <pc:docMk/>
      </pc:docMkLst>
      <pc:sldChg chg="addSp delSp modSp">
        <pc:chgData name="Louis Van der Niet" userId="S::l.vanderniet@gov.je::259fe4d2-62f7-4e03-af63-25af193a96c4" providerId="AD" clId="Web-{AFA340B9-80AA-A26E-809A-F719AA772604}" dt="2025-02-20T09:43:31.471" v="69" actId="1076"/>
        <pc:sldMkLst>
          <pc:docMk/>
          <pc:sldMk cId="1921931395" sldId="258"/>
        </pc:sldMkLst>
        <pc:spChg chg="mod">
          <ac:chgData name="Louis Van der Niet" userId="S::l.vanderniet@gov.je::259fe4d2-62f7-4e03-af63-25af193a96c4" providerId="AD" clId="Web-{AFA340B9-80AA-A26E-809A-F719AA772604}" dt="2025-02-20T09:35:12.647" v="2" actId="20577"/>
          <ac:spMkLst>
            <pc:docMk/>
            <pc:sldMk cId="1921931395" sldId="258"/>
            <ac:spMk id="2" creationId="{2024447E-436B-6E6E-5440-22D583C29385}"/>
          </ac:spMkLst>
        </pc:spChg>
        <pc:spChg chg="mod">
          <ac:chgData name="Louis Van der Niet" userId="S::l.vanderniet@gov.je::259fe4d2-62f7-4e03-af63-25af193a96c4" providerId="AD" clId="Web-{AFA340B9-80AA-A26E-809A-F719AA772604}" dt="2025-02-20T09:35:32.460" v="9" actId="20577"/>
          <ac:spMkLst>
            <pc:docMk/>
            <pc:sldMk cId="1921931395" sldId="258"/>
            <ac:spMk id="3" creationId="{A3A39637-F7D8-0B12-C563-65B2415A5E56}"/>
          </ac:spMkLst>
        </pc:spChg>
        <pc:spChg chg="mod">
          <ac:chgData name="Louis Van der Niet" userId="S::l.vanderniet@gov.je::259fe4d2-62f7-4e03-af63-25af193a96c4" providerId="AD" clId="Web-{AFA340B9-80AA-A26E-809A-F719AA772604}" dt="2025-02-20T09:38:45.792" v="53" actId="1076"/>
          <ac:spMkLst>
            <pc:docMk/>
            <pc:sldMk cId="1921931395" sldId="258"/>
            <ac:spMk id="4" creationId="{F25D8008-BFD0-1F60-C6AA-776FDEAF1069}"/>
          </ac:spMkLst>
        </pc:spChg>
        <pc:spChg chg="mod">
          <ac:chgData name="Louis Van der Niet" userId="S::l.vanderniet@gov.je::259fe4d2-62f7-4e03-af63-25af193a96c4" providerId="AD" clId="Web-{AFA340B9-80AA-A26E-809A-F719AA772604}" dt="2025-02-20T09:43:13.564" v="62" actId="20577"/>
          <ac:spMkLst>
            <pc:docMk/>
            <pc:sldMk cId="1921931395" sldId="258"/>
            <ac:spMk id="7" creationId="{4754DD6E-0819-F369-809C-99862196045E}"/>
          </ac:spMkLst>
        </pc:spChg>
        <pc:spChg chg="mod">
          <ac:chgData name="Louis Van der Niet" userId="S::l.vanderniet@gov.je::259fe4d2-62f7-4e03-af63-25af193a96c4" providerId="AD" clId="Web-{AFA340B9-80AA-A26E-809A-F719AA772604}" dt="2025-02-20T09:36:48.055" v="45" actId="20577"/>
          <ac:spMkLst>
            <pc:docMk/>
            <pc:sldMk cId="1921931395" sldId="258"/>
            <ac:spMk id="10" creationId="{0BC0187C-3EC9-57A8-8457-343474BCF277}"/>
          </ac:spMkLst>
        </pc:spChg>
        <pc:spChg chg="mod">
          <ac:chgData name="Louis Van der Niet" userId="S::l.vanderniet@gov.je::259fe4d2-62f7-4e03-af63-25af193a96c4" providerId="AD" clId="Web-{AFA340B9-80AA-A26E-809A-F719AA772604}" dt="2025-02-20T09:36:29.258" v="18" actId="20577"/>
          <ac:spMkLst>
            <pc:docMk/>
            <pc:sldMk cId="1921931395" sldId="258"/>
            <ac:spMk id="13" creationId="{9CBC1D5B-F1CA-05D2-9696-EC93A4289529}"/>
          </ac:spMkLst>
        </pc:spChg>
        <pc:picChg chg="mod">
          <ac:chgData name="Louis Van der Niet" userId="S::l.vanderniet@gov.je::259fe4d2-62f7-4e03-af63-25af193a96c4" providerId="AD" clId="Web-{AFA340B9-80AA-A26E-809A-F719AA772604}" dt="2025-02-20T09:38:41.230" v="5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89BB9F86-1CBF-EA13-9E96-E0E9DC169BEC}"/>
    <pc:docChg chg="modSld">
      <pc:chgData name="Louis Van der Niet" userId="S::l.vanderniet@gov.je::259fe4d2-62f7-4e03-af63-25af193a96c4" providerId="AD" clId="Web-{89BB9F86-1CBF-EA13-9E96-E0E9DC169BEC}" dt="2025-02-19T14:22:25.621" v="72" actId="1076"/>
      <pc:docMkLst>
        <pc:docMk/>
      </pc:docMkLst>
      <pc:sldChg chg="addSp delSp modSp">
        <pc:chgData name="Louis Van der Niet" userId="S::l.vanderniet@gov.je::259fe4d2-62f7-4e03-af63-25af193a96c4" providerId="AD" clId="Web-{89BB9F86-1CBF-EA13-9E96-E0E9DC169BEC}" dt="2025-02-19T14:22:25.621" v="72" actId="1076"/>
        <pc:sldMkLst>
          <pc:docMk/>
          <pc:sldMk cId="1921931395" sldId="258"/>
        </pc:sldMkLst>
        <pc:spChg chg="mod">
          <ac:chgData name="Louis Van der Niet" userId="S::l.vanderniet@gov.je::259fe4d2-62f7-4e03-af63-25af193a96c4" providerId="AD" clId="Web-{89BB9F86-1CBF-EA13-9E96-E0E9DC169BEC}" dt="2025-02-19T14:18:35.131" v="6" actId="20577"/>
          <ac:spMkLst>
            <pc:docMk/>
            <pc:sldMk cId="1921931395" sldId="258"/>
            <ac:spMk id="2" creationId="{2024447E-436B-6E6E-5440-22D583C29385}"/>
          </ac:spMkLst>
        </pc:spChg>
        <pc:spChg chg="mod">
          <ac:chgData name="Louis Van der Niet" userId="S::l.vanderniet@gov.je::259fe4d2-62f7-4e03-af63-25af193a96c4" providerId="AD" clId="Web-{89BB9F86-1CBF-EA13-9E96-E0E9DC169BEC}" dt="2025-02-19T14:18:57.881" v="13" actId="20577"/>
          <ac:spMkLst>
            <pc:docMk/>
            <pc:sldMk cId="1921931395" sldId="258"/>
            <ac:spMk id="3" creationId="{A3A39637-F7D8-0B12-C563-65B2415A5E56}"/>
          </ac:spMkLst>
        </pc:spChg>
        <pc:spChg chg="mod">
          <ac:chgData name="Louis Van der Niet" userId="S::l.vanderniet@gov.je::259fe4d2-62f7-4e03-af63-25af193a96c4" providerId="AD" clId="Web-{89BB9F86-1CBF-EA13-9E96-E0E9DC169BEC}" dt="2025-02-19T14:22:23.964" v="71" actId="1076"/>
          <ac:spMkLst>
            <pc:docMk/>
            <pc:sldMk cId="1921931395" sldId="258"/>
            <ac:spMk id="4" creationId="{F25D8008-BFD0-1F60-C6AA-776FDEAF1069}"/>
          </ac:spMkLst>
        </pc:spChg>
        <pc:spChg chg="mod">
          <ac:chgData name="Louis Van der Niet" userId="S::l.vanderniet@gov.je::259fe4d2-62f7-4e03-af63-25af193a96c4" providerId="AD" clId="Web-{89BB9F86-1CBF-EA13-9E96-E0E9DC169BEC}" dt="2025-02-19T14:22:17.949" v="70" actId="1076"/>
          <ac:spMkLst>
            <pc:docMk/>
            <pc:sldMk cId="1921931395" sldId="258"/>
            <ac:spMk id="7" creationId="{4754DD6E-0819-F369-809C-99862196045E}"/>
          </ac:spMkLst>
        </pc:spChg>
        <pc:spChg chg="mod">
          <ac:chgData name="Louis Van der Niet" userId="S::l.vanderniet@gov.je::259fe4d2-62f7-4e03-af63-25af193a96c4" providerId="AD" clId="Web-{89BB9F86-1CBF-EA13-9E96-E0E9DC169BEC}" dt="2025-02-19T14:22:06.651" v="67" actId="20577"/>
          <ac:spMkLst>
            <pc:docMk/>
            <pc:sldMk cId="1921931395" sldId="258"/>
            <ac:spMk id="10" creationId="{0BC0187C-3EC9-57A8-8457-343474BCF277}"/>
          </ac:spMkLst>
        </pc:spChg>
        <pc:spChg chg="mod">
          <ac:chgData name="Louis Van der Niet" userId="S::l.vanderniet@gov.je::259fe4d2-62f7-4e03-af63-25af193a96c4" providerId="AD" clId="Web-{89BB9F86-1CBF-EA13-9E96-E0E9DC169BEC}" dt="2025-02-19T14:19:23.929" v="23" actId="14100"/>
          <ac:spMkLst>
            <pc:docMk/>
            <pc:sldMk cId="1921931395" sldId="258"/>
            <ac:spMk id="13" creationId="{9CBC1D5B-F1CA-05D2-9696-EC93A4289529}"/>
          </ac:spMkLst>
        </pc:spChg>
        <pc:picChg chg="mod">
          <ac:chgData name="Louis Van der Niet" userId="S::l.vanderniet@gov.je::259fe4d2-62f7-4e03-af63-25af193a96c4" providerId="AD" clId="Web-{89BB9F86-1CBF-EA13-9E96-E0E9DC169BEC}" dt="2025-02-19T14:22:25.621" v="7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C515EEC3-CBEF-DA0A-3006-183436769D29}"/>
    <pc:docChg chg="delSld modSld">
      <pc:chgData name="Louis Van der Niet" userId="S::l.vanderniet@gov.je::259fe4d2-62f7-4e03-af63-25af193a96c4" providerId="AD" clId="Web-{C515EEC3-CBEF-DA0A-3006-183436769D29}" dt="2025-02-17T11:42:56.234" v="38" actId="20577"/>
      <pc:docMkLst>
        <pc:docMk/>
      </pc:docMkLst>
      <pc:sldChg chg="addSp delSp modSp">
        <pc:chgData name="Louis Van der Niet" userId="S::l.vanderniet@gov.je::259fe4d2-62f7-4e03-af63-25af193a96c4" providerId="AD" clId="Web-{C515EEC3-CBEF-DA0A-3006-183436769D29}" dt="2025-02-17T11:42:56.234" v="38" actId="20577"/>
        <pc:sldMkLst>
          <pc:docMk/>
          <pc:sldMk cId="1921931395" sldId="258"/>
        </pc:sldMkLst>
        <pc:spChg chg="mod">
          <ac:chgData name="Louis Van der Niet" userId="S::l.vanderniet@gov.je::259fe4d2-62f7-4e03-af63-25af193a96c4" providerId="AD" clId="Web-{C515EEC3-CBEF-DA0A-3006-183436769D29}" dt="2025-02-17T11:31:59.090" v="8" actId="20577"/>
          <ac:spMkLst>
            <pc:docMk/>
            <pc:sldMk cId="1921931395" sldId="258"/>
            <ac:spMk id="2" creationId="{2024447E-436B-6E6E-5440-22D583C29385}"/>
          </ac:spMkLst>
        </pc:spChg>
        <pc:spChg chg="mod">
          <ac:chgData name="Louis Van der Niet" userId="S::l.vanderniet@gov.je::259fe4d2-62f7-4e03-af63-25af193a96c4" providerId="AD" clId="Web-{C515EEC3-CBEF-DA0A-3006-183436769D29}" dt="2025-02-17T11:32:20.185" v="11" actId="20577"/>
          <ac:spMkLst>
            <pc:docMk/>
            <pc:sldMk cId="1921931395" sldId="258"/>
            <ac:spMk id="3" creationId="{A3A39637-F7D8-0B12-C563-65B2415A5E56}"/>
          </ac:spMkLst>
        </pc:spChg>
        <pc:spChg chg="mod">
          <ac:chgData name="Louis Van der Niet" userId="S::l.vanderniet@gov.je::259fe4d2-62f7-4e03-af63-25af193a96c4" providerId="AD" clId="Web-{C515EEC3-CBEF-DA0A-3006-183436769D29}" dt="2025-02-17T11:33:50.125" v="22" actId="20577"/>
          <ac:spMkLst>
            <pc:docMk/>
            <pc:sldMk cId="1921931395" sldId="258"/>
            <ac:spMk id="4" creationId="{F25D8008-BFD0-1F60-C6AA-776FDEAF1069}"/>
          </ac:spMkLst>
        </pc:spChg>
        <pc:spChg chg="mod">
          <ac:chgData name="Louis Van der Niet" userId="S::l.vanderniet@gov.je::259fe4d2-62f7-4e03-af63-25af193a96c4" providerId="AD" clId="Web-{C515EEC3-CBEF-DA0A-3006-183436769D29}" dt="2025-02-17T11:42:56.234" v="38" actId="20577"/>
          <ac:spMkLst>
            <pc:docMk/>
            <pc:sldMk cId="1921931395" sldId="258"/>
            <ac:spMk id="7" creationId="{4754DD6E-0819-F369-809C-99862196045E}"/>
          </ac:spMkLst>
        </pc:spChg>
        <pc:spChg chg="mod">
          <ac:chgData name="Louis Van der Niet" userId="S::l.vanderniet@gov.je::259fe4d2-62f7-4e03-af63-25af193a96c4" providerId="AD" clId="Web-{C515EEC3-CBEF-DA0A-3006-183436769D29}" dt="2025-02-17T11:33:29.421" v="19" actId="1076"/>
          <ac:spMkLst>
            <pc:docMk/>
            <pc:sldMk cId="1921931395" sldId="258"/>
            <ac:spMk id="10" creationId="{0BC0187C-3EC9-57A8-8457-343474BCF277}"/>
          </ac:spMkLst>
        </pc:spChg>
        <pc:spChg chg="mod">
          <ac:chgData name="Louis Van der Niet" userId="S::l.vanderniet@gov.je::259fe4d2-62f7-4e03-af63-25af193a96c4" providerId="AD" clId="Web-{C515EEC3-CBEF-DA0A-3006-183436769D29}" dt="2025-02-17T11:33:05.061" v="14" actId="20577"/>
          <ac:spMkLst>
            <pc:docMk/>
            <pc:sldMk cId="1921931395" sldId="258"/>
            <ac:spMk id="13" creationId="{9CBC1D5B-F1CA-05D2-9696-EC93A4289529}"/>
          </ac:spMkLst>
        </pc:spChg>
      </pc:sldChg>
      <pc:sldChg chg="del">
        <pc:chgData name="Louis Van der Niet" userId="S::l.vanderniet@gov.je::259fe4d2-62f7-4e03-af63-25af193a96c4" providerId="AD" clId="Web-{C515EEC3-CBEF-DA0A-3006-183436769D29}" dt="2025-02-17T11:30:47.073" v="0"/>
        <pc:sldMkLst>
          <pc:docMk/>
          <pc:sldMk cId="407280587" sldId="259"/>
        </pc:sldMkLst>
      </pc:sldChg>
    </pc:docChg>
  </pc:docChgLst>
  <pc:docChgLst>
    <pc:chgData name="Louis Van der Niet" userId="S::l.vanderniet@gov.je::259fe4d2-62f7-4e03-af63-25af193a96c4" providerId="AD" clId="Web-{D15836CC-1FF8-9DEC-C184-C245E5719E6D}"/>
    <pc:docChg chg="modSld">
      <pc:chgData name="Louis Van der Niet" userId="S::l.vanderniet@gov.je::259fe4d2-62f7-4e03-af63-25af193a96c4" providerId="AD" clId="Web-{D15836CC-1FF8-9DEC-C184-C245E5719E6D}" dt="2025-02-25T12:36:45.364" v="65" actId="1076"/>
      <pc:docMkLst>
        <pc:docMk/>
      </pc:docMkLst>
      <pc:sldChg chg="addSp delSp modSp">
        <pc:chgData name="Louis Van der Niet" userId="S::l.vanderniet@gov.je::259fe4d2-62f7-4e03-af63-25af193a96c4" providerId="AD" clId="Web-{D15836CC-1FF8-9DEC-C184-C245E5719E6D}" dt="2025-02-25T12:36:45.364" v="65" actId="1076"/>
        <pc:sldMkLst>
          <pc:docMk/>
          <pc:sldMk cId="1921931395" sldId="258"/>
        </pc:sldMkLst>
        <pc:spChg chg="mod">
          <ac:chgData name="Louis Van der Niet" userId="S::l.vanderniet@gov.je::259fe4d2-62f7-4e03-af63-25af193a96c4" providerId="AD" clId="Web-{D15836CC-1FF8-9DEC-C184-C245E5719E6D}" dt="2025-02-25T12:30:00.019" v="2" actId="20577"/>
          <ac:spMkLst>
            <pc:docMk/>
            <pc:sldMk cId="1921931395" sldId="258"/>
            <ac:spMk id="2" creationId="{2024447E-436B-6E6E-5440-22D583C29385}"/>
          </ac:spMkLst>
        </pc:spChg>
        <pc:spChg chg="mod">
          <ac:chgData name="Louis Van der Niet" userId="S::l.vanderniet@gov.je::259fe4d2-62f7-4e03-af63-25af193a96c4" providerId="AD" clId="Web-{D15836CC-1FF8-9DEC-C184-C245E5719E6D}" dt="2025-02-25T12:32:15.931" v="17" actId="20577"/>
          <ac:spMkLst>
            <pc:docMk/>
            <pc:sldMk cId="1921931395" sldId="258"/>
            <ac:spMk id="3" creationId="{A3A39637-F7D8-0B12-C563-65B2415A5E56}"/>
          </ac:spMkLst>
        </pc:spChg>
        <pc:spChg chg="mod">
          <ac:chgData name="Louis Van der Niet" userId="S::l.vanderniet@gov.je::259fe4d2-62f7-4e03-af63-25af193a96c4" providerId="AD" clId="Web-{D15836CC-1FF8-9DEC-C184-C245E5719E6D}" dt="2025-02-25T12:36:34.035" v="63" actId="20577"/>
          <ac:spMkLst>
            <pc:docMk/>
            <pc:sldMk cId="1921931395" sldId="258"/>
            <ac:spMk id="4" creationId="{F25D8008-BFD0-1F60-C6AA-776FDEAF1069}"/>
          </ac:spMkLst>
        </pc:spChg>
        <pc:spChg chg="mod">
          <ac:chgData name="Louis Van der Niet" userId="S::l.vanderniet@gov.je::259fe4d2-62f7-4e03-af63-25af193a96c4" providerId="AD" clId="Web-{D15836CC-1FF8-9DEC-C184-C245E5719E6D}" dt="2025-02-25T12:35:08.813" v="45" actId="1076"/>
          <ac:spMkLst>
            <pc:docMk/>
            <pc:sldMk cId="1921931395" sldId="258"/>
            <ac:spMk id="7" creationId="{4754DD6E-0819-F369-809C-99862196045E}"/>
          </ac:spMkLst>
        </pc:spChg>
        <pc:spChg chg="mod">
          <ac:chgData name="Louis Van der Niet" userId="S::l.vanderniet@gov.je::259fe4d2-62f7-4e03-af63-25af193a96c4" providerId="AD" clId="Web-{D15836CC-1FF8-9DEC-C184-C245E5719E6D}" dt="2025-02-25T12:32:25.556" v="19" actId="20577"/>
          <ac:spMkLst>
            <pc:docMk/>
            <pc:sldMk cId="1921931395" sldId="258"/>
            <ac:spMk id="10" creationId="{0BC0187C-3EC9-57A8-8457-343474BCF277}"/>
          </ac:spMkLst>
        </pc:spChg>
        <pc:spChg chg="mod">
          <ac:chgData name="Louis Van der Niet" userId="S::l.vanderniet@gov.je::259fe4d2-62f7-4e03-af63-25af193a96c4" providerId="AD" clId="Web-{D15836CC-1FF8-9DEC-C184-C245E5719E6D}" dt="2025-02-25T12:35:15.532" v="47" actId="14100"/>
          <ac:spMkLst>
            <pc:docMk/>
            <pc:sldMk cId="1921931395" sldId="258"/>
            <ac:spMk id="13" creationId="{9CBC1D5B-F1CA-05D2-9696-EC93A4289529}"/>
          </ac:spMkLst>
        </pc:spChg>
        <pc:picChg chg="mod">
          <ac:chgData name="Louis Van der Niet" userId="S::l.vanderniet@gov.je::259fe4d2-62f7-4e03-af63-25af193a96c4" providerId="AD" clId="Web-{D15836CC-1FF8-9DEC-C184-C245E5719E6D}" dt="2025-02-25T12:36:45.364" v="65" actId="1076"/>
          <ac:picMkLst>
            <pc:docMk/>
            <pc:sldMk cId="1921931395" sldId="258"/>
            <ac:picMk id="19" creationId="{83118964-6DE7-4C50-0FA8-858A5E5D8619}"/>
          </ac:picMkLst>
        </pc:picChg>
      </pc:sldChg>
    </pc:docChg>
  </pc:docChgLst>
  <pc:docChgLst>
    <pc:chgData name="Heidi Whitehead" userId="24ec03a6-362c-44e1-a325-a4005c4f3231" providerId="ADAL" clId="{BBE50893-E90B-44D8-868A-DD6767062A62}"/>
    <pc:docChg chg="undo custSel modSld">
      <pc:chgData name="Heidi Whitehead" userId="24ec03a6-362c-44e1-a325-a4005c4f3231" providerId="ADAL" clId="{BBE50893-E90B-44D8-868A-DD6767062A62}" dt="2025-04-24T07:34:30.930" v="349" actId="1076"/>
      <pc:docMkLst>
        <pc:docMk/>
      </pc:docMkLst>
      <pc:sldChg chg="addSp modSp mod">
        <pc:chgData name="Heidi Whitehead" userId="24ec03a6-362c-44e1-a325-a4005c4f3231" providerId="ADAL" clId="{BBE50893-E90B-44D8-868A-DD6767062A62}" dt="2025-04-24T07:34:30.930" v="349" actId="1076"/>
        <pc:sldMkLst>
          <pc:docMk/>
          <pc:sldMk cId="1921931395" sldId="258"/>
        </pc:sldMkLst>
        <pc:spChg chg="mod">
          <ac:chgData name="Heidi Whitehead" userId="24ec03a6-362c-44e1-a325-a4005c4f3231" providerId="ADAL" clId="{BBE50893-E90B-44D8-868A-DD6767062A62}" dt="2025-04-24T07:34:24.527" v="348" actId="14100"/>
          <ac:spMkLst>
            <pc:docMk/>
            <pc:sldMk cId="1921931395" sldId="258"/>
            <ac:spMk id="4" creationId="{F25D8008-BFD0-1F60-C6AA-776FDEAF1069}"/>
          </ac:spMkLst>
        </pc:spChg>
        <pc:spChg chg="mod">
          <ac:chgData name="Heidi Whitehead" userId="24ec03a6-362c-44e1-a325-a4005c4f3231" providerId="ADAL" clId="{BBE50893-E90B-44D8-868A-DD6767062A62}" dt="2025-04-24T07:34:13.110" v="345" actId="255"/>
          <ac:spMkLst>
            <pc:docMk/>
            <pc:sldMk cId="1921931395" sldId="258"/>
            <ac:spMk id="7" creationId="{4754DD6E-0819-F369-809C-99862196045E}"/>
          </ac:spMkLst>
        </pc:spChg>
        <pc:spChg chg="mod">
          <ac:chgData name="Heidi Whitehead" userId="24ec03a6-362c-44e1-a325-a4005c4f3231" providerId="ADAL" clId="{BBE50893-E90B-44D8-868A-DD6767062A62}" dt="2025-04-24T07:33:22.197" v="337" actId="255"/>
          <ac:spMkLst>
            <pc:docMk/>
            <pc:sldMk cId="1921931395" sldId="258"/>
            <ac:spMk id="10" creationId="{0BC0187C-3EC9-57A8-8457-343474BCF277}"/>
          </ac:spMkLst>
        </pc:spChg>
        <pc:spChg chg="mod">
          <ac:chgData name="Heidi Whitehead" userId="24ec03a6-362c-44e1-a325-a4005c4f3231" providerId="ADAL" clId="{BBE50893-E90B-44D8-868A-DD6767062A62}" dt="2025-04-24T07:33:29.064" v="339" actId="255"/>
          <ac:spMkLst>
            <pc:docMk/>
            <pc:sldMk cId="1921931395" sldId="258"/>
            <ac:spMk id="13" creationId="{9CBC1D5B-F1CA-05D2-9696-EC93A4289529}"/>
          </ac:spMkLst>
        </pc:spChg>
        <pc:spChg chg="add mod">
          <ac:chgData name="Heidi Whitehead" userId="24ec03a6-362c-44e1-a325-a4005c4f3231" providerId="ADAL" clId="{BBE50893-E90B-44D8-868A-DD6767062A62}" dt="2025-04-22T09:42:03.260" v="124" actId="14100"/>
          <ac:spMkLst>
            <pc:docMk/>
            <pc:sldMk cId="1921931395" sldId="258"/>
            <ac:spMk id="21" creationId="{9E471605-BE38-553B-63A3-CDA645FCF120}"/>
          </ac:spMkLst>
        </pc:spChg>
        <pc:picChg chg="mod">
          <ac:chgData name="Heidi Whitehead" userId="24ec03a6-362c-44e1-a325-a4005c4f3231" providerId="ADAL" clId="{BBE50893-E90B-44D8-868A-DD6767062A62}" dt="2025-04-22T09:39:29.977" v="97" actId="1076"/>
          <ac:picMkLst>
            <pc:docMk/>
            <pc:sldMk cId="1921931395" sldId="258"/>
            <ac:picMk id="11" creationId="{CF4E6167-C18D-8A0D-3B39-627D7D85DC19}"/>
          </ac:picMkLst>
        </pc:picChg>
        <pc:picChg chg="mod">
          <ac:chgData name="Heidi Whitehead" userId="24ec03a6-362c-44e1-a325-a4005c4f3231" providerId="ADAL" clId="{BBE50893-E90B-44D8-868A-DD6767062A62}" dt="2025-04-24T07:34:30.930" v="349" actId="1076"/>
          <ac:picMkLst>
            <pc:docMk/>
            <pc:sldMk cId="1921931395" sldId="258"/>
            <ac:picMk id="19" creationId="{83118964-6DE7-4C50-0FA8-858A5E5D8619}"/>
          </ac:picMkLst>
        </pc:picChg>
        <pc:picChg chg="add mod">
          <ac:chgData name="Heidi Whitehead" userId="24ec03a6-362c-44e1-a325-a4005c4f3231" providerId="ADAL" clId="{BBE50893-E90B-44D8-868A-DD6767062A62}" dt="2025-04-24T07:34:17.081" v="346" actId="1076"/>
          <ac:picMkLst>
            <pc:docMk/>
            <pc:sldMk cId="1921931395" sldId="258"/>
            <ac:picMk id="20" creationId="{DA572C98-0E41-001A-2A7C-B53AFE701E30}"/>
          </ac:picMkLst>
        </pc:picChg>
      </pc:sldChg>
    </pc:docChg>
  </pc:docChgLst>
  <pc:docChgLst>
    <pc:chgData name="Louis Van der Niet" userId="S::l.vanderniet@gov.je::259fe4d2-62f7-4e03-af63-25af193a96c4" providerId="AD" clId="Web-{03D792AE-FE47-AC33-8158-F32D03E40879}"/>
    <pc:docChg chg="modSld">
      <pc:chgData name="Louis Van der Niet" userId="S::l.vanderniet@gov.je::259fe4d2-62f7-4e03-af63-25af193a96c4" providerId="AD" clId="Web-{03D792AE-FE47-AC33-8158-F32D03E40879}" dt="2025-02-18T11:20:15.252" v="61" actId="1076"/>
      <pc:docMkLst>
        <pc:docMk/>
      </pc:docMkLst>
      <pc:sldChg chg="addSp delSp modSp">
        <pc:chgData name="Louis Van der Niet" userId="S::l.vanderniet@gov.je::259fe4d2-62f7-4e03-af63-25af193a96c4" providerId="AD" clId="Web-{03D792AE-FE47-AC33-8158-F32D03E40879}" dt="2025-02-18T11:20:15.252" v="61" actId="1076"/>
        <pc:sldMkLst>
          <pc:docMk/>
          <pc:sldMk cId="1921931395" sldId="258"/>
        </pc:sldMkLst>
        <pc:spChg chg="mod">
          <ac:chgData name="Louis Van der Niet" userId="S::l.vanderniet@gov.je::259fe4d2-62f7-4e03-af63-25af193a96c4" providerId="AD" clId="Web-{03D792AE-FE47-AC33-8158-F32D03E40879}" dt="2025-02-18T11:14:35.761" v="4" actId="20577"/>
          <ac:spMkLst>
            <pc:docMk/>
            <pc:sldMk cId="1921931395" sldId="258"/>
            <ac:spMk id="2" creationId="{2024447E-436B-6E6E-5440-22D583C29385}"/>
          </ac:spMkLst>
        </pc:spChg>
        <pc:spChg chg="mod">
          <ac:chgData name="Louis Van der Niet" userId="S::l.vanderniet@gov.je::259fe4d2-62f7-4e03-af63-25af193a96c4" providerId="AD" clId="Web-{03D792AE-FE47-AC33-8158-F32D03E40879}" dt="2025-02-18T11:15:00.527" v="11" actId="20577"/>
          <ac:spMkLst>
            <pc:docMk/>
            <pc:sldMk cId="1921931395" sldId="258"/>
            <ac:spMk id="3" creationId="{A3A39637-F7D8-0B12-C563-65B2415A5E56}"/>
          </ac:spMkLst>
        </pc:spChg>
        <pc:spChg chg="mod">
          <ac:chgData name="Louis Van der Niet" userId="S::l.vanderniet@gov.je::259fe4d2-62f7-4e03-af63-25af193a96c4" providerId="AD" clId="Web-{03D792AE-FE47-AC33-8158-F32D03E40879}" dt="2025-02-18T11:20:15.252" v="61" actId="1076"/>
          <ac:spMkLst>
            <pc:docMk/>
            <pc:sldMk cId="1921931395" sldId="258"/>
            <ac:spMk id="4" creationId="{F25D8008-BFD0-1F60-C6AA-776FDEAF1069}"/>
          </ac:spMkLst>
        </pc:spChg>
        <pc:spChg chg="mod">
          <ac:chgData name="Louis Van der Niet" userId="S::l.vanderniet@gov.je::259fe4d2-62f7-4e03-af63-25af193a96c4" providerId="AD" clId="Web-{03D792AE-FE47-AC33-8158-F32D03E40879}" dt="2025-02-18T11:20:11.236" v="60" actId="20577"/>
          <ac:spMkLst>
            <pc:docMk/>
            <pc:sldMk cId="1921931395" sldId="258"/>
            <ac:spMk id="7" creationId="{4754DD6E-0819-F369-809C-99862196045E}"/>
          </ac:spMkLst>
        </pc:spChg>
        <pc:spChg chg="mod">
          <ac:chgData name="Louis Van der Niet" userId="S::l.vanderniet@gov.je::259fe4d2-62f7-4e03-af63-25af193a96c4" providerId="AD" clId="Web-{03D792AE-FE47-AC33-8158-F32D03E40879}" dt="2025-02-18T11:15:57.887" v="23" actId="20577"/>
          <ac:spMkLst>
            <pc:docMk/>
            <pc:sldMk cId="1921931395" sldId="258"/>
            <ac:spMk id="10" creationId="{0BC0187C-3EC9-57A8-8457-343474BCF277}"/>
          </ac:spMkLst>
        </pc:spChg>
        <pc:spChg chg="mod">
          <ac:chgData name="Louis Van der Niet" userId="S::l.vanderniet@gov.je::259fe4d2-62f7-4e03-af63-25af193a96c4" providerId="AD" clId="Web-{03D792AE-FE47-AC33-8158-F32D03E40879}" dt="2025-02-18T11:15:44.074" v="21"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FCE652AC-A867-FC45-C1B8-46154F69AC7B}"/>
    <pc:docChg chg="modSld">
      <pc:chgData name="Louis Van der Niet" userId="S::l.vanderniet@gov.je::259fe4d2-62f7-4e03-af63-25af193a96c4" providerId="AD" clId="Web-{FCE652AC-A867-FC45-C1B8-46154F69AC7B}" dt="2025-02-17T11:54:53.088" v="62" actId="20577"/>
      <pc:docMkLst>
        <pc:docMk/>
      </pc:docMkLst>
      <pc:sldChg chg="addSp delSp modSp">
        <pc:chgData name="Louis Van der Niet" userId="S::l.vanderniet@gov.je::259fe4d2-62f7-4e03-af63-25af193a96c4" providerId="AD" clId="Web-{FCE652AC-A867-FC45-C1B8-46154F69AC7B}" dt="2025-02-17T11:54:53.088" v="62" actId="20577"/>
        <pc:sldMkLst>
          <pc:docMk/>
          <pc:sldMk cId="1921931395" sldId="258"/>
        </pc:sldMkLst>
        <pc:spChg chg="mod">
          <ac:chgData name="Louis Van der Niet" userId="S::l.vanderniet@gov.je::259fe4d2-62f7-4e03-af63-25af193a96c4" providerId="AD" clId="Web-{FCE652AC-A867-FC45-C1B8-46154F69AC7B}" dt="2025-02-17T11:51:13.205" v="11" actId="20577"/>
          <ac:spMkLst>
            <pc:docMk/>
            <pc:sldMk cId="1921931395" sldId="258"/>
            <ac:spMk id="2" creationId="{2024447E-436B-6E6E-5440-22D583C29385}"/>
          </ac:spMkLst>
        </pc:spChg>
        <pc:spChg chg="mod">
          <ac:chgData name="Louis Van der Niet" userId="S::l.vanderniet@gov.je::259fe4d2-62f7-4e03-af63-25af193a96c4" providerId="AD" clId="Web-{FCE652AC-A867-FC45-C1B8-46154F69AC7B}" dt="2025-02-17T11:51:41.925" v="20" actId="20577"/>
          <ac:spMkLst>
            <pc:docMk/>
            <pc:sldMk cId="1921931395" sldId="258"/>
            <ac:spMk id="3" creationId="{A3A39637-F7D8-0B12-C563-65B2415A5E56}"/>
          </ac:spMkLst>
        </pc:spChg>
        <pc:spChg chg="mod">
          <ac:chgData name="Louis Van der Niet" userId="S::l.vanderniet@gov.je::259fe4d2-62f7-4e03-af63-25af193a96c4" providerId="AD" clId="Web-{FCE652AC-A867-FC45-C1B8-46154F69AC7B}" dt="2025-02-17T11:53:17.194" v="46" actId="14100"/>
          <ac:spMkLst>
            <pc:docMk/>
            <pc:sldMk cId="1921931395" sldId="258"/>
            <ac:spMk id="4" creationId="{F25D8008-BFD0-1F60-C6AA-776FDEAF1069}"/>
          </ac:spMkLst>
        </pc:spChg>
        <pc:spChg chg="mod">
          <ac:chgData name="Louis Van der Niet" userId="S::l.vanderniet@gov.je::259fe4d2-62f7-4e03-af63-25af193a96c4" providerId="AD" clId="Web-{FCE652AC-A867-FC45-C1B8-46154F69AC7B}" dt="2025-02-17T11:54:53.088" v="62" actId="20577"/>
          <ac:spMkLst>
            <pc:docMk/>
            <pc:sldMk cId="1921931395" sldId="258"/>
            <ac:spMk id="7" creationId="{4754DD6E-0819-F369-809C-99862196045E}"/>
          </ac:spMkLst>
        </pc:spChg>
        <pc:spChg chg="mod">
          <ac:chgData name="Louis Van der Niet" userId="S::l.vanderniet@gov.je::259fe4d2-62f7-4e03-af63-25af193a96c4" providerId="AD" clId="Web-{FCE652AC-A867-FC45-C1B8-46154F69AC7B}" dt="2025-02-17T11:54:10.774" v="57" actId="20577"/>
          <ac:spMkLst>
            <pc:docMk/>
            <pc:sldMk cId="1921931395" sldId="258"/>
            <ac:spMk id="10" creationId="{0BC0187C-3EC9-57A8-8457-343474BCF277}"/>
          </ac:spMkLst>
        </pc:spChg>
        <pc:spChg chg="mod">
          <ac:chgData name="Louis Van der Niet" userId="S::l.vanderniet@gov.je::259fe4d2-62f7-4e03-af63-25af193a96c4" providerId="AD" clId="Web-{FCE652AC-A867-FC45-C1B8-46154F69AC7B}" dt="2025-02-17T11:52:33.583" v="2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647D3CBE-6655-A5AA-B097-A88CB0018754}"/>
    <pc:docChg chg="modSld">
      <pc:chgData name="Louis Van der Niet" userId="S::l.vanderniet@gov.je::259fe4d2-62f7-4e03-af63-25af193a96c4" providerId="AD" clId="Web-{647D3CBE-6655-A5AA-B097-A88CB0018754}" dt="2025-02-26T13:32:03.390" v="57" actId="1076"/>
      <pc:docMkLst>
        <pc:docMk/>
      </pc:docMkLst>
      <pc:sldChg chg="addSp delSp modSp">
        <pc:chgData name="Louis Van der Niet" userId="S::l.vanderniet@gov.je::259fe4d2-62f7-4e03-af63-25af193a96c4" providerId="AD" clId="Web-{647D3CBE-6655-A5AA-B097-A88CB0018754}" dt="2025-02-26T13:32:03.390" v="57" actId="1076"/>
        <pc:sldMkLst>
          <pc:docMk/>
          <pc:sldMk cId="1921931395" sldId="258"/>
        </pc:sldMkLst>
        <pc:spChg chg="mod">
          <ac:chgData name="Louis Van der Niet" userId="S::l.vanderniet@gov.je::259fe4d2-62f7-4e03-af63-25af193a96c4" providerId="AD" clId="Web-{647D3CBE-6655-A5AA-B097-A88CB0018754}" dt="2025-02-26T13:28:42.696" v="3" actId="20577"/>
          <ac:spMkLst>
            <pc:docMk/>
            <pc:sldMk cId="1921931395" sldId="258"/>
            <ac:spMk id="2" creationId="{2024447E-436B-6E6E-5440-22D583C29385}"/>
          </ac:spMkLst>
        </pc:spChg>
        <pc:spChg chg="mod">
          <ac:chgData name="Louis Van der Niet" userId="S::l.vanderniet@gov.je::259fe4d2-62f7-4e03-af63-25af193a96c4" providerId="AD" clId="Web-{647D3CBE-6655-A5AA-B097-A88CB0018754}" dt="2025-02-26T13:29:17.728" v="18" actId="20577"/>
          <ac:spMkLst>
            <pc:docMk/>
            <pc:sldMk cId="1921931395" sldId="258"/>
            <ac:spMk id="3" creationId="{A3A39637-F7D8-0B12-C563-65B2415A5E56}"/>
          </ac:spMkLst>
        </pc:spChg>
        <pc:spChg chg="mod">
          <ac:chgData name="Louis Van der Niet" userId="S::l.vanderniet@gov.je::259fe4d2-62f7-4e03-af63-25af193a96c4" providerId="AD" clId="Web-{647D3CBE-6655-A5AA-B097-A88CB0018754}" dt="2025-02-26T13:31:17.998" v="45" actId="1076"/>
          <ac:spMkLst>
            <pc:docMk/>
            <pc:sldMk cId="1921931395" sldId="258"/>
            <ac:spMk id="4" creationId="{F25D8008-BFD0-1F60-C6AA-776FDEAF1069}"/>
          </ac:spMkLst>
        </pc:spChg>
        <pc:spChg chg="mod">
          <ac:chgData name="Louis Van der Niet" userId="S::l.vanderniet@gov.je::259fe4d2-62f7-4e03-af63-25af193a96c4" providerId="AD" clId="Web-{647D3CBE-6655-A5AA-B097-A88CB0018754}" dt="2025-02-26T13:31:51.702" v="52" actId="20577"/>
          <ac:spMkLst>
            <pc:docMk/>
            <pc:sldMk cId="1921931395" sldId="258"/>
            <ac:spMk id="7" creationId="{4754DD6E-0819-F369-809C-99862196045E}"/>
          </ac:spMkLst>
        </pc:spChg>
        <pc:spChg chg="mod">
          <ac:chgData name="Louis Van der Niet" userId="S::l.vanderniet@gov.je::259fe4d2-62f7-4e03-af63-25af193a96c4" providerId="AD" clId="Web-{647D3CBE-6655-A5AA-B097-A88CB0018754}" dt="2025-02-26T13:30:04.777" v="31" actId="20577"/>
          <ac:spMkLst>
            <pc:docMk/>
            <pc:sldMk cId="1921931395" sldId="258"/>
            <ac:spMk id="10" creationId="{0BC0187C-3EC9-57A8-8457-343474BCF277}"/>
          </ac:spMkLst>
        </pc:spChg>
        <pc:spChg chg="mod">
          <ac:chgData name="Louis Van der Niet" userId="S::l.vanderniet@gov.je::259fe4d2-62f7-4e03-af63-25af193a96c4" providerId="AD" clId="Web-{647D3CBE-6655-A5AA-B097-A88CB0018754}" dt="2025-02-26T13:29:54.417" v="27"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F328F5FC-8B7D-0AA8-414A-DC5909E73D79}"/>
    <pc:docChg chg="modSld">
      <pc:chgData name="Louis Van der Niet" userId="S::l.vanderniet@gov.je::259fe4d2-62f7-4e03-af63-25af193a96c4" providerId="AD" clId="Web-{F328F5FC-8B7D-0AA8-414A-DC5909E73D79}" dt="2025-02-25T13:00:47.552" v="52" actId="1076"/>
      <pc:docMkLst>
        <pc:docMk/>
      </pc:docMkLst>
      <pc:sldChg chg="addSp delSp modSp">
        <pc:chgData name="Louis Van der Niet" userId="S::l.vanderniet@gov.je::259fe4d2-62f7-4e03-af63-25af193a96c4" providerId="AD" clId="Web-{F328F5FC-8B7D-0AA8-414A-DC5909E73D79}" dt="2025-02-25T13:00:47.552" v="52" actId="1076"/>
        <pc:sldMkLst>
          <pc:docMk/>
          <pc:sldMk cId="1921931395" sldId="258"/>
        </pc:sldMkLst>
        <pc:spChg chg="mod">
          <ac:chgData name="Louis Van der Niet" userId="S::l.vanderniet@gov.je::259fe4d2-62f7-4e03-af63-25af193a96c4" providerId="AD" clId="Web-{F328F5FC-8B7D-0AA8-414A-DC5909E73D79}" dt="2025-02-25T12:55:05.182" v="2" actId="20577"/>
          <ac:spMkLst>
            <pc:docMk/>
            <pc:sldMk cId="1921931395" sldId="258"/>
            <ac:spMk id="2" creationId="{2024447E-436B-6E6E-5440-22D583C29385}"/>
          </ac:spMkLst>
        </pc:spChg>
        <pc:spChg chg="mod">
          <ac:chgData name="Louis Van der Niet" userId="S::l.vanderniet@gov.je::259fe4d2-62f7-4e03-af63-25af193a96c4" providerId="AD" clId="Web-{F328F5FC-8B7D-0AA8-414A-DC5909E73D79}" dt="2025-02-25T12:55:39.511" v="14" actId="20577"/>
          <ac:spMkLst>
            <pc:docMk/>
            <pc:sldMk cId="1921931395" sldId="258"/>
            <ac:spMk id="3" creationId="{A3A39637-F7D8-0B12-C563-65B2415A5E56}"/>
          </ac:spMkLst>
        </pc:spChg>
        <pc:spChg chg="mod">
          <ac:chgData name="Louis Van der Niet" userId="S::l.vanderniet@gov.je::259fe4d2-62f7-4e03-af63-25af193a96c4" providerId="AD" clId="Web-{F328F5FC-8B7D-0AA8-414A-DC5909E73D79}" dt="2025-02-25T13:00:11.504" v="50" actId="20577"/>
          <ac:spMkLst>
            <pc:docMk/>
            <pc:sldMk cId="1921931395" sldId="258"/>
            <ac:spMk id="4" creationId="{F25D8008-BFD0-1F60-C6AA-776FDEAF1069}"/>
          </ac:spMkLst>
        </pc:spChg>
        <pc:spChg chg="mod">
          <ac:chgData name="Louis Van der Niet" userId="S::l.vanderniet@gov.je::259fe4d2-62f7-4e03-af63-25af193a96c4" providerId="AD" clId="Web-{F328F5FC-8B7D-0AA8-414A-DC5909E73D79}" dt="2025-02-25T12:57:49.516" v="34" actId="20577"/>
          <ac:spMkLst>
            <pc:docMk/>
            <pc:sldMk cId="1921931395" sldId="258"/>
            <ac:spMk id="7" creationId="{4754DD6E-0819-F369-809C-99862196045E}"/>
          </ac:spMkLst>
        </pc:spChg>
        <pc:spChg chg="mod">
          <ac:chgData name="Louis Van der Niet" userId="S::l.vanderniet@gov.je::259fe4d2-62f7-4e03-af63-25af193a96c4" providerId="AD" clId="Web-{F328F5FC-8B7D-0AA8-414A-DC5909E73D79}" dt="2025-02-25T12:58:21.235" v="40" actId="1076"/>
          <ac:spMkLst>
            <pc:docMk/>
            <pc:sldMk cId="1921931395" sldId="258"/>
            <ac:spMk id="10" creationId="{0BC0187C-3EC9-57A8-8457-343474BCF277}"/>
          </ac:spMkLst>
        </pc:spChg>
        <pc:spChg chg="mod">
          <ac:chgData name="Louis Van der Niet" userId="S::l.vanderniet@gov.je::259fe4d2-62f7-4e03-af63-25af193a96c4" providerId="AD" clId="Web-{F328F5FC-8B7D-0AA8-414A-DC5909E73D79}" dt="2025-02-25T13:00:45.630" v="51" actId="1076"/>
          <ac:spMkLst>
            <pc:docMk/>
            <pc:sldMk cId="1921931395" sldId="258"/>
            <ac:spMk id="13" creationId="{9CBC1D5B-F1CA-05D2-9696-EC93A4289529}"/>
          </ac:spMkLst>
        </pc:spChg>
        <pc:picChg chg="mod">
          <ac:chgData name="Louis Van der Niet" userId="S::l.vanderniet@gov.je::259fe4d2-62f7-4e03-af63-25af193a96c4" providerId="AD" clId="Web-{F328F5FC-8B7D-0AA8-414A-DC5909E73D79}" dt="2025-02-25T13:00:47.552" v="52" actId="1076"/>
          <ac:picMkLst>
            <pc:docMk/>
            <pc:sldMk cId="1921931395" sldId="258"/>
            <ac:picMk id="19" creationId="{83118964-6DE7-4C50-0FA8-858A5E5D8619}"/>
          </ac:picMkLst>
        </pc:picChg>
      </pc:sldChg>
    </pc:docChg>
  </pc:docChgLst>
  <pc:docChgLst>
    <pc:chgData name="Jenny O'Brien" userId="2744d16e-88d0-46b6-b6f9-4163ec1b5907" providerId="ADAL" clId="{0AD40004-7CB6-4289-809E-6722BFE71BE7}"/>
    <pc:docChg chg="undo custSel modSld">
      <pc:chgData name="Jenny O'Brien" userId="2744d16e-88d0-46b6-b6f9-4163ec1b5907" providerId="ADAL" clId="{0AD40004-7CB6-4289-809E-6722BFE71BE7}" dt="2024-12-18T10:23:42.255" v="25" actId="1036"/>
      <pc:docMkLst>
        <pc:docMk/>
      </pc:docMkLst>
      <pc:sldChg chg="addSp delSp modSp mod">
        <pc:chgData name="Jenny O'Brien" userId="2744d16e-88d0-46b6-b6f9-4163ec1b5907" providerId="ADAL" clId="{0AD40004-7CB6-4289-809E-6722BFE71BE7}" dt="2024-12-18T10:23:42.255" v="25" actId="1036"/>
        <pc:sldMkLst>
          <pc:docMk/>
          <pc:sldMk cId="636430937" sldId="257"/>
        </pc:sldMkLst>
      </pc:sldChg>
    </pc:docChg>
  </pc:docChgLst>
  <pc:docChgLst>
    <pc:chgData name="Louis Van der Niet" userId="S::l.vanderniet@gov.je::259fe4d2-62f7-4e03-af63-25af193a96c4" providerId="AD" clId="Web-{5134B4CC-C764-28AB-BCCF-DAA35EBB9F40}"/>
    <pc:docChg chg="modSld">
      <pc:chgData name="Louis Van der Niet" userId="S::l.vanderniet@gov.je::259fe4d2-62f7-4e03-af63-25af193a96c4" providerId="AD" clId="Web-{5134B4CC-C764-28AB-BCCF-DAA35EBB9F40}" dt="2025-02-26T11:15:39.589" v="69" actId="1076"/>
      <pc:docMkLst>
        <pc:docMk/>
      </pc:docMkLst>
      <pc:sldChg chg="addSp delSp modSp">
        <pc:chgData name="Louis Van der Niet" userId="S::l.vanderniet@gov.je::259fe4d2-62f7-4e03-af63-25af193a96c4" providerId="AD" clId="Web-{5134B4CC-C764-28AB-BCCF-DAA35EBB9F40}" dt="2025-02-26T11:15:39.589" v="69" actId="1076"/>
        <pc:sldMkLst>
          <pc:docMk/>
          <pc:sldMk cId="1921931395" sldId="258"/>
        </pc:sldMkLst>
        <pc:spChg chg="mod">
          <ac:chgData name="Louis Van der Niet" userId="S::l.vanderniet@gov.je::259fe4d2-62f7-4e03-af63-25af193a96c4" providerId="AD" clId="Web-{5134B4CC-C764-28AB-BCCF-DAA35EBB9F40}" dt="2025-02-26T11:10:49.440" v="2" actId="20577"/>
          <ac:spMkLst>
            <pc:docMk/>
            <pc:sldMk cId="1921931395" sldId="258"/>
            <ac:spMk id="2" creationId="{2024447E-436B-6E6E-5440-22D583C29385}"/>
          </ac:spMkLst>
        </pc:spChg>
        <pc:spChg chg="mod">
          <ac:chgData name="Louis Van der Niet" userId="S::l.vanderniet@gov.je::259fe4d2-62f7-4e03-af63-25af193a96c4" providerId="AD" clId="Web-{5134B4CC-C764-28AB-BCCF-DAA35EBB9F40}" dt="2025-02-26T11:11:58.192" v="27" actId="20577"/>
          <ac:spMkLst>
            <pc:docMk/>
            <pc:sldMk cId="1921931395" sldId="258"/>
            <ac:spMk id="3" creationId="{A3A39637-F7D8-0B12-C563-65B2415A5E56}"/>
          </ac:spMkLst>
        </pc:spChg>
        <pc:spChg chg="mod">
          <ac:chgData name="Louis Van der Niet" userId="S::l.vanderniet@gov.je::259fe4d2-62f7-4e03-af63-25af193a96c4" providerId="AD" clId="Web-{5134B4CC-C764-28AB-BCCF-DAA35EBB9F40}" dt="2025-02-26T11:12:30.646" v="36" actId="1076"/>
          <ac:spMkLst>
            <pc:docMk/>
            <pc:sldMk cId="1921931395" sldId="258"/>
            <ac:spMk id="4" creationId="{F25D8008-BFD0-1F60-C6AA-776FDEAF1069}"/>
          </ac:spMkLst>
        </pc:spChg>
        <pc:spChg chg="mod">
          <ac:chgData name="Louis Van der Niet" userId="S::l.vanderniet@gov.je::259fe4d2-62f7-4e03-af63-25af193a96c4" providerId="AD" clId="Web-{5134B4CC-C764-28AB-BCCF-DAA35EBB9F40}" dt="2025-02-26T11:15:32.761" v="66" actId="20577"/>
          <ac:spMkLst>
            <pc:docMk/>
            <pc:sldMk cId="1921931395" sldId="258"/>
            <ac:spMk id="7" creationId="{4754DD6E-0819-F369-809C-99862196045E}"/>
          </ac:spMkLst>
        </pc:spChg>
        <pc:spChg chg="mod">
          <ac:chgData name="Louis Van der Niet" userId="S::l.vanderniet@gov.je::259fe4d2-62f7-4e03-af63-25af193a96c4" providerId="AD" clId="Web-{5134B4CC-C764-28AB-BCCF-DAA35EBB9F40}" dt="2025-02-26T11:14:03.493" v="44" actId="20577"/>
          <ac:spMkLst>
            <pc:docMk/>
            <pc:sldMk cId="1921931395" sldId="258"/>
            <ac:spMk id="10" creationId="{0BC0187C-3EC9-57A8-8457-343474BCF277}"/>
          </ac:spMkLst>
        </pc:spChg>
        <pc:spChg chg="mod">
          <ac:chgData name="Louis Van der Niet" userId="S::l.vanderniet@gov.je::259fe4d2-62f7-4e03-af63-25af193a96c4" providerId="AD" clId="Web-{5134B4CC-C764-28AB-BCCF-DAA35EBB9F40}" dt="2025-02-26T11:12:14.036" v="32" actId="20577"/>
          <ac:spMkLst>
            <pc:docMk/>
            <pc:sldMk cId="1921931395" sldId="258"/>
            <ac:spMk id="13" creationId="{9CBC1D5B-F1CA-05D2-9696-EC93A4289529}"/>
          </ac:spMkLst>
        </pc:spChg>
        <pc:picChg chg="mod">
          <ac:chgData name="Louis Van der Niet" userId="S::l.vanderniet@gov.je::259fe4d2-62f7-4e03-af63-25af193a96c4" providerId="AD" clId="Web-{5134B4CC-C764-28AB-BCCF-DAA35EBB9F40}" dt="2025-02-26T11:12:26.536" v="35"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43E48710-A0A7-1D70-A498-76082DD95D19}"/>
    <pc:docChg chg="modSld">
      <pc:chgData name="Louis Van der Niet" userId="S::l.vanderniet@gov.je::259fe4d2-62f7-4e03-af63-25af193a96c4" providerId="AD" clId="Web-{43E48710-A0A7-1D70-A498-76082DD95D19}" dt="2025-02-17T13:23:40.766" v="10" actId="20577"/>
      <pc:docMkLst>
        <pc:docMk/>
      </pc:docMkLst>
      <pc:sldChg chg="modSp">
        <pc:chgData name="Louis Van der Niet" userId="S::l.vanderniet@gov.je::259fe4d2-62f7-4e03-af63-25af193a96c4" providerId="AD" clId="Web-{43E48710-A0A7-1D70-A498-76082DD95D19}" dt="2025-02-17T13:23:40.766" v="10" actId="20577"/>
        <pc:sldMkLst>
          <pc:docMk/>
          <pc:sldMk cId="1921931395" sldId="258"/>
        </pc:sldMkLst>
        <pc:spChg chg="mod">
          <ac:chgData name="Louis Van der Niet" userId="S::l.vanderniet@gov.je::259fe4d2-62f7-4e03-af63-25af193a96c4" providerId="AD" clId="Web-{43E48710-A0A7-1D70-A498-76082DD95D19}" dt="2025-02-17T13:23:40.766" v="10" actId="20577"/>
          <ac:spMkLst>
            <pc:docMk/>
            <pc:sldMk cId="1921931395" sldId="258"/>
            <ac:spMk id="2" creationId="{2024447E-436B-6E6E-5440-22D583C29385}"/>
          </ac:spMkLst>
        </pc:spChg>
      </pc:sldChg>
    </pc:docChg>
  </pc:docChgLst>
  <pc:docChgLst>
    <pc:chgData name="Jenny O'Brien" userId="2744d16e-88d0-46b6-b6f9-4163ec1b5907" providerId="ADAL" clId="{717C970E-68FC-471A-B2B6-BC172409937C}"/>
    <pc:docChg chg="undo custSel modSld">
      <pc:chgData name="Jenny O'Brien" userId="2744d16e-88d0-46b6-b6f9-4163ec1b5907" providerId="ADAL" clId="{717C970E-68FC-471A-B2B6-BC172409937C}" dt="2024-12-17T16:28:17.447" v="245" actId="20577"/>
      <pc:docMkLst>
        <pc:docMk/>
      </pc:docMkLst>
      <pc:sldChg chg="delSp modSp mod">
        <pc:chgData name="Jenny O'Brien" userId="2744d16e-88d0-46b6-b6f9-4163ec1b5907" providerId="ADAL" clId="{717C970E-68FC-471A-B2B6-BC172409937C}" dt="2024-12-17T16:28:17.447" v="245" actId="20577"/>
        <pc:sldMkLst>
          <pc:docMk/>
          <pc:sldMk cId="636430937" sldId="257"/>
        </pc:sldMkLst>
      </pc:sldChg>
    </pc:docChg>
  </pc:docChgLst>
  <pc:docChgLst>
    <pc:chgData name="Louis Van der Niet" userId="S::l.vanderniet@gov.je::259fe4d2-62f7-4e03-af63-25af193a96c4" providerId="AD" clId="Web-{8A94A29B-1C4B-D449-B326-0FB0FB447DAE}"/>
    <pc:docChg chg="modSld">
      <pc:chgData name="Louis Van der Niet" userId="S::l.vanderniet@gov.je::259fe4d2-62f7-4e03-af63-25af193a96c4" providerId="AD" clId="Web-{8A94A29B-1C4B-D449-B326-0FB0FB447DAE}" dt="2025-02-26T11:08:21.215" v="38" actId="20577"/>
      <pc:docMkLst>
        <pc:docMk/>
      </pc:docMkLst>
      <pc:sldChg chg="addSp delSp modSp">
        <pc:chgData name="Louis Van der Niet" userId="S::l.vanderniet@gov.je::259fe4d2-62f7-4e03-af63-25af193a96c4" providerId="AD" clId="Web-{8A94A29B-1C4B-D449-B326-0FB0FB447DAE}" dt="2025-02-26T11:08:21.215" v="38" actId="20577"/>
        <pc:sldMkLst>
          <pc:docMk/>
          <pc:sldMk cId="1921931395" sldId="258"/>
        </pc:sldMkLst>
        <pc:spChg chg="mod">
          <ac:chgData name="Louis Van der Niet" userId="S::l.vanderniet@gov.je::259fe4d2-62f7-4e03-af63-25af193a96c4" providerId="AD" clId="Web-{8A94A29B-1C4B-D449-B326-0FB0FB447DAE}" dt="2025-02-26T11:05:35.584" v="10" actId="20577"/>
          <ac:spMkLst>
            <pc:docMk/>
            <pc:sldMk cId="1921931395" sldId="258"/>
            <ac:spMk id="4" creationId="{F25D8008-BFD0-1F60-C6AA-776FDEAF1069}"/>
          </ac:spMkLst>
        </pc:spChg>
        <pc:spChg chg="mod">
          <ac:chgData name="Louis Van der Niet" userId="S::l.vanderniet@gov.je::259fe4d2-62f7-4e03-af63-25af193a96c4" providerId="AD" clId="Web-{8A94A29B-1C4B-D449-B326-0FB0FB447DAE}" dt="2025-02-26T11:08:21.215" v="38" actId="20577"/>
          <ac:spMkLst>
            <pc:docMk/>
            <pc:sldMk cId="1921931395" sldId="258"/>
            <ac:spMk id="7" creationId="{4754DD6E-0819-F369-809C-99862196045E}"/>
          </ac:spMkLst>
        </pc:spChg>
        <pc:spChg chg="mod">
          <ac:chgData name="Louis Van der Niet" userId="S::l.vanderniet@gov.je::259fe4d2-62f7-4e03-af63-25af193a96c4" providerId="AD" clId="Web-{8A94A29B-1C4B-D449-B326-0FB0FB447DAE}" dt="2025-02-26T11:05:52.507" v="13" actId="20577"/>
          <ac:spMkLst>
            <pc:docMk/>
            <pc:sldMk cId="1921931395" sldId="258"/>
            <ac:spMk id="10" creationId="{0BC0187C-3EC9-57A8-8457-343474BCF277}"/>
          </ac:spMkLst>
        </pc:spChg>
        <pc:spChg chg="mod">
          <ac:chgData name="Louis Van der Niet" userId="S::l.vanderniet@gov.je::259fe4d2-62f7-4e03-af63-25af193a96c4" providerId="AD" clId="Web-{8A94A29B-1C4B-D449-B326-0FB0FB447DAE}" dt="2025-02-26T11:05:02.864" v="7"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89F82548-0FFC-F4E1-EF79-A318B25FFAEF}"/>
    <pc:docChg chg="modSld">
      <pc:chgData name="Louis Van der Niet" userId="S::l.vanderniet@gov.je::259fe4d2-62f7-4e03-af63-25af193a96c4" providerId="AD" clId="Web-{89F82548-0FFC-F4E1-EF79-A318B25FFAEF}" dt="2025-02-19T12:20:42.072" v="9" actId="1076"/>
      <pc:docMkLst>
        <pc:docMk/>
      </pc:docMkLst>
      <pc:sldChg chg="addSp delSp modSp">
        <pc:chgData name="Louis Van der Niet" userId="S::l.vanderniet@gov.je::259fe4d2-62f7-4e03-af63-25af193a96c4" providerId="AD" clId="Web-{89F82548-0FFC-F4E1-EF79-A318B25FFAEF}" dt="2025-02-19T12:20:42.072" v="9" actId="1076"/>
        <pc:sldMkLst>
          <pc:docMk/>
          <pc:sldMk cId="1921931395" sldId="258"/>
        </pc:sldMkLst>
        <pc:picChg chg="mod">
          <ac:chgData name="Louis Van der Niet" userId="S::l.vanderniet@gov.je::259fe4d2-62f7-4e03-af63-25af193a96c4" providerId="AD" clId="Web-{89F82548-0FFC-F4E1-EF79-A318B25FFAEF}" dt="2025-02-19T12:20:23.571" v="4"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2D5C8021-0C7B-BD75-4DFE-17FC397EC0A8}"/>
    <pc:docChg chg="modSld">
      <pc:chgData name="Louis Van der Niet" userId="S::l.vanderniet@gov.je::259fe4d2-62f7-4e03-af63-25af193a96c4" providerId="AD" clId="Web-{2D5C8021-0C7B-BD75-4DFE-17FC397EC0A8}" dt="2025-02-25T13:45:20.143" v="38" actId="1076"/>
      <pc:docMkLst>
        <pc:docMk/>
      </pc:docMkLst>
      <pc:sldChg chg="addSp delSp modSp">
        <pc:chgData name="Louis Van der Niet" userId="S::l.vanderniet@gov.je::259fe4d2-62f7-4e03-af63-25af193a96c4" providerId="AD" clId="Web-{2D5C8021-0C7B-BD75-4DFE-17FC397EC0A8}" dt="2025-02-25T13:45:20.143" v="38" actId="1076"/>
        <pc:sldMkLst>
          <pc:docMk/>
          <pc:sldMk cId="1921931395" sldId="258"/>
        </pc:sldMkLst>
        <pc:spChg chg="mod">
          <ac:chgData name="Louis Van der Niet" userId="S::l.vanderniet@gov.je::259fe4d2-62f7-4e03-af63-25af193a96c4" providerId="AD" clId="Web-{2D5C8021-0C7B-BD75-4DFE-17FC397EC0A8}" dt="2025-02-25T13:40:52.189" v="2" actId="20577"/>
          <ac:spMkLst>
            <pc:docMk/>
            <pc:sldMk cId="1921931395" sldId="258"/>
            <ac:spMk id="2" creationId="{2024447E-436B-6E6E-5440-22D583C29385}"/>
          </ac:spMkLst>
        </pc:spChg>
        <pc:spChg chg="mod">
          <ac:chgData name="Louis Van der Niet" userId="S::l.vanderniet@gov.je::259fe4d2-62f7-4e03-af63-25af193a96c4" providerId="AD" clId="Web-{2D5C8021-0C7B-BD75-4DFE-17FC397EC0A8}" dt="2025-02-25T13:41:41.754" v="13" actId="20577"/>
          <ac:spMkLst>
            <pc:docMk/>
            <pc:sldMk cId="1921931395" sldId="258"/>
            <ac:spMk id="3" creationId="{A3A39637-F7D8-0B12-C563-65B2415A5E56}"/>
          </ac:spMkLst>
        </pc:spChg>
        <pc:spChg chg="mod">
          <ac:chgData name="Louis Van der Niet" userId="S::l.vanderniet@gov.je::259fe4d2-62f7-4e03-af63-25af193a96c4" providerId="AD" clId="Web-{2D5C8021-0C7B-BD75-4DFE-17FC397EC0A8}" dt="2025-02-25T13:43:12.338" v="27" actId="20577"/>
          <ac:spMkLst>
            <pc:docMk/>
            <pc:sldMk cId="1921931395" sldId="258"/>
            <ac:spMk id="4" creationId="{F25D8008-BFD0-1F60-C6AA-776FDEAF1069}"/>
          </ac:spMkLst>
        </pc:spChg>
        <pc:spChg chg="mod">
          <ac:chgData name="Louis Van der Niet" userId="S::l.vanderniet@gov.je::259fe4d2-62f7-4e03-af63-25af193a96c4" providerId="AD" clId="Web-{2D5C8021-0C7B-BD75-4DFE-17FC397EC0A8}" dt="2025-02-25T13:44:11.889" v="34" actId="20577"/>
          <ac:spMkLst>
            <pc:docMk/>
            <pc:sldMk cId="1921931395" sldId="258"/>
            <ac:spMk id="7" creationId="{4754DD6E-0819-F369-809C-99862196045E}"/>
          </ac:spMkLst>
        </pc:spChg>
        <pc:spChg chg="mod">
          <ac:chgData name="Louis Van der Niet" userId="S::l.vanderniet@gov.je::259fe4d2-62f7-4e03-af63-25af193a96c4" providerId="AD" clId="Web-{2D5C8021-0C7B-BD75-4DFE-17FC397EC0A8}" dt="2025-02-25T13:43:20.464" v="29" actId="20577"/>
          <ac:spMkLst>
            <pc:docMk/>
            <pc:sldMk cId="1921931395" sldId="258"/>
            <ac:spMk id="10" creationId="{0BC0187C-3EC9-57A8-8457-343474BCF277}"/>
          </ac:spMkLst>
        </pc:spChg>
        <pc:spChg chg="mod">
          <ac:chgData name="Louis Van der Niet" userId="S::l.vanderniet@gov.je::259fe4d2-62f7-4e03-af63-25af193a96c4" providerId="AD" clId="Web-{2D5C8021-0C7B-BD75-4DFE-17FC397EC0A8}" dt="2025-02-25T13:43:05.103" v="25"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9BDAB7D0-844A-F549-C55A-A8D92088BC88}"/>
    <pc:docChg chg="modSld">
      <pc:chgData name="Louis Van der Niet" userId="S::l.vanderniet@gov.je::259fe4d2-62f7-4e03-af63-25af193a96c4" providerId="AD" clId="Web-{9BDAB7D0-844A-F549-C55A-A8D92088BC88}" dt="2025-02-26T11:02:12.077" v="15"/>
      <pc:docMkLst>
        <pc:docMk/>
      </pc:docMkLst>
      <pc:sldChg chg="delSp modSp">
        <pc:chgData name="Louis Van der Niet" userId="S::l.vanderniet@gov.je::259fe4d2-62f7-4e03-af63-25af193a96c4" providerId="AD" clId="Web-{9BDAB7D0-844A-F549-C55A-A8D92088BC88}" dt="2025-02-26T11:02:12.077" v="15"/>
        <pc:sldMkLst>
          <pc:docMk/>
          <pc:sldMk cId="1921931395" sldId="258"/>
        </pc:sldMkLst>
        <pc:spChg chg="mod">
          <ac:chgData name="Louis Van der Niet" userId="S::l.vanderniet@gov.je::259fe4d2-62f7-4e03-af63-25af193a96c4" providerId="AD" clId="Web-{9BDAB7D0-844A-F549-C55A-A8D92088BC88}" dt="2025-02-26T11:01:50.404" v="2" actId="20577"/>
          <ac:spMkLst>
            <pc:docMk/>
            <pc:sldMk cId="1921931395" sldId="258"/>
            <ac:spMk id="2" creationId="{2024447E-436B-6E6E-5440-22D583C29385}"/>
          </ac:spMkLst>
        </pc:spChg>
        <pc:spChg chg="mod">
          <ac:chgData name="Louis Van der Niet" userId="S::l.vanderniet@gov.je::259fe4d2-62f7-4e03-af63-25af193a96c4" providerId="AD" clId="Web-{9BDAB7D0-844A-F549-C55A-A8D92088BC88}" dt="2025-02-26T11:02:09.983" v="14" actId="20577"/>
          <ac:spMkLst>
            <pc:docMk/>
            <pc:sldMk cId="1921931395" sldId="258"/>
            <ac:spMk id="3" creationId="{A3A39637-F7D8-0B12-C563-65B2415A5E56}"/>
          </ac:spMkLst>
        </pc:spChg>
      </pc:sldChg>
    </pc:docChg>
  </pc:docChgLst>
  <pc:docChgLst>
    <pc:chgData name="Louis Van der Niet" userId="S::l.vanderniet@gov.je::259fe4d2-62f7-4e03-af63-25af193a96c4" providerId="AD" clId="Web-{67B10D3B-BF97-8BE7-E908-477D35ED9404}"/>
    <pc:docChg chg="modSld">
      <pc:chgData name="Louis Van der Niet" userId="S::l.vanderniet@gov.je::259fe4d2-62f7-4e03-af63-25af193a96c4" providerId="AD" clId="Web-{67B10D3B-BF97-8BE7-E908-477D35ED9404}" dt="2025-02-25T12:52:45.810" v="80" actId="20577"/>
      <pc:docMkLst>
        <pc:docMk/>
      </pc:docMkLst>
      <pc:sldChg chg="addSp delSp modSp">
        <pc:chgData name="Louis Van der Niet" userId="S::l.vanderniet@gov.je::259fe4d2-62f7-4e03-af63-25af193a96c4" providerId="AD" clId="Web-{67B10D3B-BF97-8BE7-E908-477D35ED9404}" dt="2025-02-25T12:52:45.810" v="80" actId="20577"/>
        <pc:sldMkLst>
          <pc:docMk/>
          <pc:sldMk cId="1921931395" sldId="258"/>
        </pc:sldMkLst>
        <pc:spChg chg="mod">
          <ac:chgData name="Louis Van der Niet" userId="S::l.vanderniet@gov.je::259fe4d2-62f7-4e03-af63-25af193a96c4" providerId="AD" clId="Web-{67B10D3B-BF97-8BE7-E908-477D35ED9404}" dt="2025-02-25T12:47:42.125" v="2" actId="20577"/>
          <ac:spMkLst>
            <pc:docMk/>
            <pc:sldMk cId="1921931395" sldId="258"/>
            <ac:spMk id="2" creationId="{2024447E-436B-6E6E-5440-22D583C29385}"/>
          </ac:spMkLst>
        </pc:spChg>
        <pc:spChg chg="mod">
          <ac:chgData name="Louis Van der Niet" userId="S::l.vanderniet@gov.je::259fe4d2-62f7-4e03-af63-25af193a96c4" providerId="AD" clId="Web-{67B10D3B-BF97-8BE7-E908-477D35ED9404}" dt="2025-02-25T12:49:34.020" v="25" actId="20577"/>
          <ac:spMkLst>
            <pc:docMk/>
            <pc:sldMk cId="1921931395" sldId="258"/>
            <ac:spMk id="3" creationId="{A3A39637-F7D8-0B12-C563-65B2415A5E56}"/>
          </ac:spMkLst>
        </pc:spChg>
        <pc:spChg chg="mod">
          <ac:chgData name="Louis Van der Niet" userId="S::l.vanderniet@gov.je::259fe4d2-62f7-4e03-af63-25af193a96c4" providerId="AD" clId="Web-{67B10D3B-BF97-8BE7-E908-477D35ED9404}" dt="2025-02-25T12:52:45.810" v="80" actId="20577"/>
          <ac:spMkLst>
            <pc:docMk/>
            <pc:sldMk cId="1921931395" sldId="258"/>
            <ac:spMk id="4" creationId="{F25D8008-BFD0-1F60-C6AA-776FDEAF1069}"/>
          </ac:spMkLst>
        </pc:spChg>
        <pc:spChg chg="mod">
          <ac:chgData name="Louis Van der Niet" userId="S::l.vanderniet@gov.je::259fe4d2-62f7-4e03-af63-25af193a96c4" providerId="AD" clId="Web-{67B10D3B-BF97-8BE7-E908-477D35ED9404}" dt="2025-02-25T12:51:19.259" v="56" actId="1076"/>
          <ac:spMkLst>
            <pc:docMk/>
            <pc:sldMk cId="1921931395" sldId="258"/>
            <ac:spMk id="7" creationId="{4754DD6E-0819-F369-809C-99862196045E}"/>
          </ac:spMkLst>
        </pc:spChg>
        <pc:spChg chg="mod">
          <ac:chgData name="Louis Van der Niet" userId="S::l.vanderniet@gov.je::259fe4d2-62f7-4e03-af63-25af193a96c4" providerId="AD" clId="Web-{67B10D3B-BF97-8BE7-E908-477D35ED9404}" dt="2025-02-25T12:51:04.180" v="48" actId="20577"/>
          <ac:spMkLst>
            <pc:docMk/>
            <pc:sldMk cId="1921931395" sldId="258"/>
            <ac:spMk id="10" creationId="{0BC0187C-3EC9-57A8-8457-343474BCF277}"/>
          </ac:spMkLst>
        </pc:spChg>
        <pc:spChg chg="mod">
          <ac:chgData name="Louis Van der Niet" userId="S::l.vanderniet@gov.je::259fe4d2-62f7-4e03-af63-25af193a96c4" providerId="AD" clId="Web-{67B10D3B-BF97-8BE7-E908-477D35ED9404}" dt="2025-02-25T12:51:25.650" v="58" actId="1076"/>
          <ac:spMkLst>
            <pc:docMk/>
            <pc:sldMk cId="1921931395" sldId="258"/>
            <ac:spMk id="13" creationId="{9CBC1D5B-F1CA-05D2-9696-EC93A4289529}"/>
          </ac:spMkLst>
        </pc:spChg>
        <pc:picChg chg="mod">
          <ac:chgData name="Louis Van der Niet" userId="S::l.vanderniet@gov.je::259fe4d2-62f7-4e03-af63-25af193a96c4" providerId="AD" clId="Web-{67B10D3B-BF97-8BE7-E908-477D35ED9404}" dt="2025-02-25T12:51:34.650" v="61"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09D72377-6767-1748-973F-D1185888531E}"/>
    <pc:docChg chg="modSld">
      <pc:chgData name="Louis Van der Niet" userId="S::l.vanderniet@gov.je::259fe4d2-62f7-4e03-af63-25af193a96c4" providerId="AD" clId="Web-{09D72377-6767-1748-973F-D1185888531E}" dt="2025-02-20T10:30:37.922" v="53" actId="1076"/>
      <pc:docMkLst>
        <pc:docMk/>
      </pc:docMkLst>
      <pc:sldChg chg="addSp delSp modSp">
        <pc:chgData name="Louis Van der Niet" userId="S::l.vanderniet@gov.je::259fe4d2-62f7-4e03-af63-25af193a96c4" providerId="AD" clId="Web-{09D72377-6767-1748-973F-D1185888531E}" dt="2025-02-20T10:30:37.922" v="53" actId="1076"/>
        <pc:sldMkLst>
          <pc:docMk/>
          <pc:sldMk cId="1921931395" sldId="258"/>
        </pc:sldMkLst>
        <pc:spChg chg="mod">
          <ac:chgData name="Louis Van der Niet" userId="S::l.vanderniet@gov.je::259fe4d2-62f7-4e03-af63-25af193a96c4" providerId="AD" clId="Web-{09D72377-6767-1748-973F-D1185888531E}" dt="2025-02-20T10:26:17.444" v="2" actId="20577"/>
          <ac:spMkLst>
            <pc:docMk/>
            <pc:sldMk cId="1921931395" sldId="258"/>
            <ac:spMk id="2" creationId="{2024447E-436B-6E6E-5440-22D583C29385}"/>
          </ac:spMkLst>
        </pc:spChg>
        <pc:spChg chg="mod">
          <ac:chgData name="Louis Van der Niet" userId="S::l.vanderniet@gov.je::259fe4d2-62f7-4e03-af63-25af193a96c4" providerId="AD" clId="Web-{09D72377-6767-1748-973F-D1185888531E}" dt="2025-02-20T10:26:50.070" v="25" actId="20577"/>
          <ac:spMkLst>
            <pc:docMk/>
            <pc:sldMk cId="1921931395" sldId="258"/>
            <ac:spMk id="3" creationId="{A3A39637-F7D8-0B12-C563-65B2415A5E56}"/>
          </ac:spMkLst>
        </pc:spChg>
        <pc:spChg chg="mod">
          <ac:chgData name="Louis Van der Niet" userId="S::l.vanderniet@gov.je::259fe4d2-62f7-4e03-af63-25af193a96c4" providerId="AD" clId="Web-{09D72377-6767-1748-973F-D1185888531E}" dt="2025-02-20T10:28:37.824" v="37" actId="20577"/>
          <ac:spMkLst>
            <pc:docMk/>
            <pc:sldMk cId="1921931395" sldId="258"/>
            <ac:spMk id="4" creationId="{F25D8008-BFD0-1F60-C6AA-776FDEAF1069}"/>
          </ac:spMkLst>
        </pc:spChg>
        <pc:spChg chg="mod">
          <ac:chgData name="Louis Van der Niet" userId="S::l.vanderniet@gov.je::259fe4d2-62f7-4e03-af63-25af193a96c4" providerId="AD" clId="Web-{09D72377-6767-1748-973F-D1185888531E}" dt="2025-02-20T10:29:58.764" v="47" actId="20577"/>
          <ac:spMkLst>
            <pc:docMk/>
            <pc:sldMk cId="1921931395" sldId="258"/>
            <ac:spMk id="7" creationId="{4754DD6E-0819-F369-809C-99862196045E}"/>
          </ac:spMkLst>
        </pc:spChg>
        <pc:spChg chg="mod">
          <ac:chgData name="Louis Van der Niet" userId="S::l.vanderniet@gov.je::259fe4d2-62f7-4e03-af63-25af193a96c4" providerId="AD" clId="Web-{09D72377-6767-1748-973F-D1185888531E}" dt="2025-02-20T10:28:56.590" v="42" actId="14100"/>
          <ac:spMkLst>
            <pc:docMk/>
            <pc:sldMk cId="1921931395" sldId="258"/>
            <ac:spMk id="10" creationId="{0BC0187C-3EC9-57A8-8457-343474BCF277}"/>
          </ac:spMkLst>
        </pc:spChg>
        <pc:spChg chg="mod">
          <ac:chgData name="Louis Van der Niet" userId="S::l.vanderniet@gov.je::259fe4d2-62f7-4e03-af63-25af193a96c4" providerId="AD" clId="Web-{09D72377-6767-1748-973F-D1185888531E}" dt="2025-02-20T10:28:43.543" v="38" actId="1076"/>
          <ac:spMkLst>
            <pc:docMk/>
            <pc:sldMk cId="1921931395" sldId="258"/>
            <ac:spMk id="13" creationId="{9CBC1D5B-F1CA-05D2-9696-EC93A4289529}"/>
          </ac:spMkLst>
        </pc:spChg>
        <pc:picChg chg="mod">
          <ac:chgData name="Louis Van der Niet" userId="S::l.vanderniet@gov.je::259fe4d2-62f7-4e03-af63-25af193a96c4" providerId="AD" clId="Web-{09D72377-6767-1748-973F-D1185888531E}" dt="2025-02-20T10:29:03.262" v="44" actId="14100"/>
          <ac:picMkLst>
            <pc:docMk/>
            <pc:sldMk cId="1921931395" sldId="258"/>
            <ac:picMk id="19" creationId="{83118964-6DE7-4C50-0FA8-858A5E5D8619}"/>
          </ac:picMkLst>
        </pc:picChg>
      </pc:sldChg>
    </pc:docChg>
  </pc:docChgLst>
  <pc:docChgLst>
    <pc:chgData name="Louis Van der Niet" userId="S::l.vanderniet@gov.je::259fe4d2-62f7-4e03-af63-25af193a96c4" providerId="AD" clId="Web-{9E1C4438-DACA-6EA1-EDEC-E44C1BC3F5B2}"/>
    <pc:docChg chg="modSld">
      <pc:chgData name="Louis Van der Niet" userId="S::l.vanderniet@gov.je::259fe4d2-62f7-4e03-af63-25af193a96c4" providerId="AD" clId="Web-{9E1C4438-DACA-6EA1-EDEC-E44C1BC3F5B2}" dt="2025-02-26T14:28:14.773" v="64" actId="20577"/>
      <pc:docMkLst>
        <pc:docMk/>
      </pc:docMkLst>
      <pc:sldChg chg="addSp delSp modSp">
        <pc:chgData name="Louis Van der Niet" userId="S::l.vanderniet@gov.je::259fe4d2-62f7-4e03-af63-25af193a96c4" providerId="AD" clId="Web-{9E1C4438-DACA-6EA1-EDEC-E44C1BC3F5B2}" dt="2025-02-26T14:28:14.773" v="64" actId="20577"/>
        <pc:sldMkLst>
          <pc:docMk/>
          <pc:sldMk cId="1921931395" sldId="258"/>
        </pc:sldMkLst>
        <pc:spChg chg="mod">
          <ac:chgData name="Louis Van der Niet" userId="S::l.vanderniet@gov.je::259fe4d2-62f7-4e03-af63-25af193a96c4" providerId="AD" clId="Web-{9E1C4438-DACA-6EA1-EDEC-E44C1BC3F5B2}" dt="2025-02-26T14:25:01.559" v="2" actId="20577"/>
          <ac:spMkLst>
            <pc:docMk/>
            <pc:sldMk cId="1921931395" sldId="258"/>
            <ac:spMk id="2" creationId="{2024447E-436B-6E6E-5440-22D583C29385}"/>
          </ac:spMkLst>
        </pc:spChg>
        <pc:spChg chg="mod">
          <ac:chgData name="Louis Van der Niet" userId="S::l.vanderniet@gov.je::259fe4d2-62f7-4e03-af63-25af193a96c4" providerId="AD" clId="Web-{9E1C4438-DACA-6EA1-EDEC-E44C1BC3F5B2}" dt="2025-02-26T14:25:28.639" v="11" actId="20577"/>
          <ac:spMkLst>
            <pc:docMk/>
            <pc:sldMk cId="1921931395" sldId="258"/>
            <ac:spMk id="3" creationId="{A3A39637-F7D8-0B12-C563-65B2415A5E56}"/>
          </ac:spMkLst>
        </pc:spChg>
        <pc:spChg chg="mod">
          <ac:chgData name="Louis Van der Niet" userId="S::l.vanderniet@gov.je::259fe4d2-62f7-4e03-af63-25af193a96c4" providerId="AD" clId="Web-{9E1C4438-DACA-6EA1-EDEC-E44C1BC3F5B2}" dt="2025-02-26T14:26:26.845" v="24" actId="20577"/>
          <ac:spMkLst>
            <pc:docMk/>
            <pc:sldMk cId="1921931395" sldId="258"/>
            <ac:spMk id="4" creationId="{F25D8008-BFD0-1F60-C6AA-776FDEAF1069}"/>
          </ac:spMkLst>
        </pc:spChg>
        <pc:spChg chg="mod">
          <ac:chgData name="Louis Van der Niet" userId="S::l.vanderniet@gov.je::259fe4d2-62f7-4e03-af63-25af193a96c4" providerId="AD" clId="Web-{9E1C4438-DACA-6EA1-EDEC-E44C1BC3F5B2}" dt="2025-02-26T14:27:31.833" v="43" actId="20577"/>
          <ac:spMkLst>
            <pc:docMk/>
            <pc:sldMk cId="1921931395" sldId="258"/>
            <ac:spMk id="7" creationId="{4754DD6E-0819-F369-809C-99862196045E}"/>
          </ac:spMkLst>
        </pc:spChg>
        <pc:spChg chg="mod">
          <ac:chgData name="Louis Van der Niet" userId="S::l.vanderniet@gov.je::259fe4d2-62f7-4e03-af63-25af193a96c4" providerId="AD" clId="Web-{9E1C4438-DACA-6EA1-EDEC-E44C1BC3F5B2}" dt="2025-02-26T14:28:14.773" v="64" actId="20577"/>
          <ac:spMkLst>
            <pc:docMk/>
            <pc:sldMk cId="1921931395" sldId="258"/>
            <ac:spMk id="10" creationId="{0BC0187C-3EC9-57A8-8457-343474BCF277}"/>
          </ac:spMkLst>
        </pc:spChg>
        <pc:spChg chg="mod">
          <ac:chgData name="Louis Van der Niet" userId="S::l.vanderniet@gov.je::259fe4d2-62f7-4e03-af63-25af193a96c4" providerId="AD" clId="Web-{9E1C4438-DACA-6EA1-EDEC-E44C1BC3F5B2}" dt="2025-02-26T14:26:19.267" v="22"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FFFE3B7F-ADC1-0719-C1FF-84BD4E0D0928}"/>
    <pc:docChg chg="modSld">
      <pc:chgData name="Louis Van der Niet" userId="S::l.vanderniet@gov.je::259fe4d2-62f7-4e03-af63-25af193a96c4" providerId="AD" clId="Web-{FFFE3B7F-ADC1-0719-C1FF-84BD4E0D0928}" dt="2025-02-25T13:10:38.496" v="72" actId="1076"/>
      <pc:docMkLst>
        <pc:docMk/>
      </pc:docMkLst>
      <pc:sldChg chg="addSp delSp modSp">
        <pc:chgData name="Louis Van der Niet" userId="S::l.vanderniet@gov.je::259fe4d2-62f7-4e03-af63-25af193a96c4" providerId="AD" clId="Web-{FFFE3B7F-ADC1-0719-C1FF-84BD4E0D0928}" dt="2025-02-25T13:10:38.496" v="72" actId="1076"/>
        <pc:sldMkLst>
          <pc:docMk/>
          <pc:sldMk cId="1921931395" sldId="258"/>
        </pc:sldMkLst>
        <pc:spChg chg="mod">
          <ac:chgData name="Louis Van der Niet" userId="S::l.vanderniet@gov.je::259fe4d2-62f7-4e03-af63-25af193a96c4" providerId="AD" clId="Web-{FFFE3B7F-ADC1-0719-C1FF-84BD4E0D0928}" dt="2025-02-25T13:05:45.077" v="2" actId="20577"/>
          <ac:spMkLst>
            <pc:docMk/>
            <pc:sldMk cId="1921931395" sldId="258"/>
            <ac:spMk id="2" creationId="{2024447E-436B-6E6E-5440-22D583C29385}"/>
          </ac:spMkLst>
        </pc:spChg>
        <pc:spChg chg="mod">
          <ac:chgData name="Louis Van der Niet" userId="S::l.vanderniet@gov.je::259fe4d2-62f7-4e03-af63-25af193a96c4" providerId="AD" clId="Web-{FFFE3B7F-ADC1-0719-C1FF-84BD4E0D0928}" dt="2025-02-25T13:06:14.391" v="10" actId="20577"/>
          <ac:spMkLst>
            <pc:docMk/>
            <pc:sldMk cId="1921931395" sldId="258"/>
            <ac:spMk id="3" creationId="{A3A39637-F7D8-0B12-C563-65B2415A5E56}"/>
          </ac:spMkLst>
        </pc:spChg>
        <pc:spChg chg="mod">
          <ac:chgData name="Louis Van der Niet" userId="S::l.vanderniet@gov.je::259fe4d2-62f7-4e03-af63-25af193a96c4" providerId="AD" clId="Web-{FFFE3B7F-ADC1-0719-C1FF-84BD4E0D0928}" dt="2025-02-25T13:08:53.710" v="45" actId="1076"/>
          <ac:spMkLst>
            <pc:docMk/>
            <pc:sldMk cId="1921931395" sldId="258"/>
            <ac:spMk id="4" creationId="{F25D8008-BFD0-1F60-C6AA-776FDEAF1069}"/>
          </ac:spMkLst>
        </pc:spChg>
        <pc:spChg chg="mod">
          <ac:chgData name="Louis Van der Niet" userId="S::l.vanderniet@gov.je::259fe4d2-62f7-4e03-af63-25af193a96c4" providerId="AD" clId="Web-{FFFE3B7F-ADC1-0719-C1FF-84BD4E0D0928}" dt="2025-02-25T13:08:49.116" v="44" actId="20577"/>
          <ac:spMkLst>
            <pc:docMk/>
            <pc:sldMk cId="1921931395" sldId="258"/>
            <ac:spMk id="7" creationId="{4754DD6E-0819-F369-809C-99862196045E}"/>
          </ac:spMkLst>
        </pc:spChg>
        <pc:spChg chg="mod">
          <ac:chgData name="Louis Van der Niet" userId="S::l.vanderniet@gov.je::259fe4d2-62f7-4e03-af63-25af193a96c4" providerId="AD" clId="Web-{FFFE3B7F-ADC1-0719-C1FF-84BD4E0D0928}" dt="2025-02-25T13:07:45.879" v="34" actId="1076"/>
          <ac:spMkLst>
            <pc:docMk/>
            <pc:sldMk cId="1921931395" sldId="258"/>
            <ac:spMk id="10" creationId="{0BC0187C-3EC9-57A8-8457-343474BCF277}"/>
          </ac:spMkLst>
        </pc:spChg>
        <pc:spChg chg="mod">
          <ac:chgData name="Louis Van der Niet" userId="S::l.vanderniet@gov.je::259fe4d2-62f7-4e03-af63-25af193a96c4" providerId="AD" clId="Web-{FFFE3B7F-ADC1-0719-C1FF-84BD4E0D0928}" dt="2025-02-25T13:10:36.574" v="71" actId="20577"/>
          <ac:spMkLst>
            <pc:docMk/>
            <pc:sldMk cId="1921931395" sldId="258"/>
            <ac:spMk id="13" creationId="{9CBC1D5B-F1CA-05D2-9696-EC93A4289529}"/>
          </ac:spMkLst>
        </pc:spChg>
        <pc:picChg chg="mod">
          <ac:chgData name="Louis Van der Niet" userId="S::l.vanderniet@gov.je::259fe4d2-62f7-4e03-af63-25af193a96c4" providerId="AD" clId="Web-{FFFE3B7F-ADC1-0719-C1FF-84BD4E0D0928}" dt="2025-02-25T13:08:56.132" v="46" actId="1076"/>
          <ac:picMkLst>
            <pc:docMk/>
            <pc:sldMk cId="1921931395" sldId="258"/>
            <ac:picMk id="19" creationId="{83118964-6DE7-4C50-0FA8-858A5E5D8619}"/>
          </ac:picMkLst>
        </pc:picChg>
      </pc:sldChg>
    </pc:docChg>
  </pc:docChgLst>
  <pc:docChgLst>
    <pc:chgData name="Jenny O'Brien" userId="S::j.obrien2@gov.je::2744d16e-88d0-46b6-b6f9-4163ec1b5907" providerId="AD" clId="Web-{8F74EC6A-E536-B9B2-DCBC-49CD55BB465D}"/>
    <pc:docChg chg="modSld">
      <pc:chgData name="Jenny O'Brien" userId="S::j.obrien2@gov.je::2744d16e-88d0-46b6-b6f9-4163ec1b5907" providerId="AD" clId="Web-{8F74EC6A-E536-B9B2-DCBC-49CD55BB465D}" dt="2024-12-18T10:19:26.534" v="0"/>
      <pc:docMkLst>
        <pc:docMk/>
      </pc:docMkLst>
      <pc:sldChg chg="delSp">
        <pc:chgData name="Jenny O'Brien" userId="S::j.obrien2@gov.je::2744d16e-88d0-46b6-b6f9-4163ec1b5907" providerId="AD" clId="Web-{8F74EC6A-E536-B9B2-DCBC-49CD55BB465D}" dt="2024-12-18T10:19:26.534" v="0"/>
        <pc:sldMkLst>
          <pc:docMk/>
          <pc:sldMk cId="636430937" sldId="257"/>
        </pc:sldMkLst>
      </pc:sldChg>
    </pc:docChg>
  </pc:docChgLst>
  <pc:docChgLst>
    <pc:chgData name="Louis Van der Niet" userId="S::l.vanderniet@gov.je::259fe4d2-62f7-4e03-af63-25af193a96c4" providerId="AD" clId="Web-{7A1AFE75-D0D4-FD36-7329-6848116E0F15}"/>
    <pc:docChg chg="modSld">
      <pc:chgData name="Louis Van der Niet" userId="S::l.vanderniet@gov.je::259fe4d2-62f7-4e03-af63-25af193a96c4" providerId="AD" clId="Web-{7A1AFE75-D0D4-FD36-7329-6848116E0F15}" dt="2025-02-18T11:53:06.284" v="31" actId="1076"/>
      <pc:docMkLst>
        <pc:docMk/>
      </pc:docMkLst>
      <pc:sldChg chg="addSp delSp modSp">
        <pc:chgData name="Louis Van der Niet" userId="S::l.vanderniet@gov.je::259fe4d2-62f7-4e03-af63-25af193a96c4" providerId="AD" clId="Web-{7A1AFE75-D0D4-FD36-7329-6848116E0F15}" dt="2025-02-18T11:53:06.284" v="31" actId="1076"/>
        <pc:sldMkLst>
          <pc:docMk/>
          <pc:sldMk cId="1921931395" sldId="258"/>
        </pc:sldMkLst>
        <pc:spChg chg="mod">
          <ac:chgData name="Louis Van der Niet" userId="S::l.vanderniet@gov.je::259fe4d2-62f7-4e03-af63-25af193a96c4" providerId="AD" clId="Web-{7A1AFE75-D0D4-FD36-7329-6848116E0F15}" dt="2025-02-18T11:49:45.590" v="4" actId="20577"/>
          <ac:spMkLst>
            <pc:docMk/>
            <pc:sldMk cId="1921931395" sldId="258"/>
            <ac:spMk id="2" creationId="{2024447E-436B-6E6E-5440-22D583C29385}"/>
          </ac:spMkLst>
        </pc:spChg>
        <pc:spChg chg="mod">
          <ac:chgData name="Louis Van der Niet" userId="S::l.vanderniet@gov.je::259fe4d2-62f7-4e03-af63-25af193a96c4" providerId="AD" clId="Web-{7A1AFE75-D0D4-FD36-7329-6848116E0F15}" dt="2025-02-18T11:50:16.888" v="10" actId="20577"/>
          <ac:spMkLst>
            <pc:docMk/>
            <pc:sldMk cId="1921931395" sldId="258"/>
            <ac:spMk id="3" creationId="{A3A39637-F7D8-0B12-C563-65B2415A5E56}"/>
          </ac:spMkLst>
        </pc:spChg>
        <pc:spChg chg="mod">
          <ac:chgData name="Louis Van der Niet" userId="S::l.vanderniet@gov.je::259fe4d2-62f7-4e03-af63-25af193a96c4" providerId="AD" clId="Web-{7A1AFE75-D0D4-FD36-7329-6848116E0F15}" dt="2025-02-18T11:50:57.327" v="19" actId="20577"/>
          <ac:spMkLst>
            <pc:docMk/>
            <pc:sldMk cId="1921931395" sldId="258"/>
            <ac:spMk id="4" creationId="{F25D8008-BFD0-1F60-C6AA-776FDEAF1069}"/>
          </ac:spMkLst>
        </pc:spChg>
        <pc:spChg chg="mod">
          <ac:chgData name="Louis Van der Niet" userId="S::l.vanderniet@gov.je::259fe4d2-62f7-4e03-af63-25af193a96c4" providerId="AD" clId="Web-{7A1AFE75-D0D4-FD36-7329-6848116E0F15}" dt="2025-02-18T11:51:33.984" v="23" actId="20577"/>
          <ac:spMkLst>
            <pc:docMk/>
            <pc:sldMk cId="1921931395" sldId="258"/>
            <ac:spMk id="7" creationId="{4754DD6E-0819-F369-809C-99862196045E}"/>
          </ac:spMkLst>
        </pc:spChg>
        <pc:spChg chg="mod">
          <ac:chgData name="Louis Van der Niet" userId="S::l.vanderniet@gov.je::259fe4d2-62f7-4e03-af63-25af193a96c4" providerId="AD" clId="Web-{7A1AFE75-D0D4-FD36-7329-6848116E0F15}" dt="2025-02-18T11:50:41.014" v="16" actId="20577"/>
          <ac:spMkLst>
            <pc:docMk/>
            <pc:sldMk cId="1921931395" sldId="258"/>
            <ac:spMk id="10" creationId="{0BC0187C-3EC9-57A8-8457-343474BCF277}"/>
          </ac:spMkLst>
        </pc:spChg>
        <pc:spChg chg="mod">
          <ac:chgData name="Louis Van der Niet" userId="S::l.vanderniet@gov.je::259fe4d2-62f7-4e03-af63-25af193a96c4" providerId="AD" clId="Web-{7A1AFE75-D0D4-FD36-7329-6848116E0F15}" dt="2025-02-18T11:50:21.779" v="13" actId="20577"/>
          <ac:spMkLst>
            <pc:docMk/>
            <pc:sldMk cId="1921931395" sldId="258"/>
            <ac:spMk id="13" creationId="{9CBC1D5B-F1CA-05D2-9696-EC93A4289529}"/>
          </ac:spMkLst>
        </pc:spChg>
        <pc:picChg chg="mod">
          <ac:chgData name="Louis Van der Niet" userId="S::l.vanderniet@gov.je::259fe4d2-62f7-4e03-af63-25af193a96c4" providerId="AD" clId="Web-{7A1AFE75-D0D4-FD36-7329-6848116E0F15}" dt="2025-02-18T11:50:42.576" v="1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AB70DE96-56B4-1DB5-7206-001D5276E3D1}"/>
    <pc:docChg chg="delSld modSld">
      <pc:chgData name="Louis Van der Niet" userId="S::l.vanderniet@gov.je::259fe4d2-62f7-4e03-af63-25af193a96c4" providerId="AD" clId="Web-{AB70DE96-56B4-1DB5-7206-001D5276E3D1}" dt="2024-12-16T11:15:05.187" v="9" actId="20577"/>
      <pc:docMkLst>
        <pc:docMk/>
      </pc:docMkLst>
      <pc:sldChg chg="modSp">
        <pc:chgData name="Louis Van der Niet" userId="S::l.vanderniet@gov.je::259fe4d2-62f7-4e03-af63-25af193a96c4" providerId="AD" clId="Web-{AB70DE96-56B4-1DB5-7206-001D5276E3D1}" dt="2024-12-16T11:15:05.187" v="9" actId="20577"/>
        <pc:sldMkLst>
          <pc:docMk/>
          <pc:sldMk cId="636430937" sldId="257"/>
        </pc:sldMkLst>
      </pc:sldChg>
      <pc:sldChg chg="del">
        <pc:chgData name="Louis Van der Niet" userId="S::l.vanderniet@gov.je::259fe4d2-62f7-4e03-af63-25af193a96c4" providerId="AD" clId="Web-{AB70DE96-56B4-1DB5-7206-001D5276E3D1}" dt="2024-12-16T11:14:40.655" v="0"/>
        <pc:sldMkLst>
          <pc:docMk/>
          <pc:sldMk cId="178725950" sldId="258"/>
        </pc:sldMkLst>
      </pc:sldChg>
    </pc:docChg>
  </pc:docChgLst>
  <pc:docChgLst>
    <pc:chgData name="Louis Van der Niet" userId="S::l.vanderniet@gov.je::259fe4d2-62f7-4e03-af63-25af193a96c4" providerId="AD" clId="Web-{CD0751AA-FE3A-7FD5-3319-EFD4C16B8B9D}"/>
    <pc:docChg chg="modSld">
      <pc:chgData name="Louis Van der Niet" userId="S::l.vanderniet@gov.je::259fe4d2-62f7-4e03-af63-25af193a96c4" providerId="AD" clId="Web-{CD0751AA-FE3A-7FD5-3319-EFD4C16B8B9D}" dt="2025-02-26T14:14:07.760" v="31" actId="1076"/>
      <pc:docMkLst>
        <pc:docMk/>
      </pc:docMkLst>
      <pc:sldChg chg="addSp delSp modSp">
        <pc:chgData name="Louis Van der Niet" userId="S::l.vanderniet@gov.je::259fe4d2-62f7-4e03-af63-25af193a96c4" providerId="AD" clId="Web-{CD0751AA-FE3A-7FD5-3319-EFD4C16B8B9D}" dt="2025-02-26T14:14:07.760" v="31" actId="1076"/>
        <pc:sldMkLst>
          <pc:docMk/>
          <pc:sldMk cId="1921931395" sldId="258"/>
        </pc:sldMkLst>
        <pc:spChg chg="mod">
          <ac:chgData name="Louis Van der Niet" userId="S::l.vanderniet@gov.je::259fe4d2-62f7-4e03-af63-25af193a96c4" providerId="AD" clId="Web-{CD0751AA-FE3A-7FD5-3319-EFD4C16B8B9D}" dt="2025-02-26T14:11:02.943" v="2" actId="20577"/>
          <ac:spMkLst>
            <pc:docMk/>
            <pc:sldMk cId="1921931395" sldId="258"/>
            <ac:spMk id="2" creationId="{2024447E-436B-6E6E-5440-22D583C29385}"/>
          </ac:spMkLst>
        </pc:spChg>
        <pc:spChg chg="mod">
          <ac:chgData name="Louis Van der Niet" userId="S::l.vanderniet@gov.je::259fe4d2-62f7-4e03-af63-25af193a96c4" providerId="AD" clId="Web-{CD0751AA-FE3A-7FD5-3319-EFD4C16B8B9D}" dt="2025-02-26T14:12:00.866" v="16" actId="20577"/>
          <ac:spMkLst>
            <pc:docMk/>
            <pc:sldMk cId="1921931395" sldId="258"/>
            <ac:spMk id="4" creationId="{F25D8008-BFD0-1F60-C6AA-776FDEAF1069}"/>
          </ac:spMkLst>
        </pc:spChg>
        <pc:spChg chg="mod">
          <ac:chgData name="Louis Van der Niet" userId="S::l.vanderniet@gov.je::259fe4d2-62f7-4e03-af63-25af193a96c4" providerId="AD" clId="Web-{CD0751AA-FE3A-7FD5-3319-EFD4C16B8B9D}" dt="2025-02-26T14:12:53.742" v="26" actId="20577"/>
          <ac:spMkLst>
            <pc:docMk/>
            <pc:sldMk cId="1921931395" sldId="258"/>
            <ac:spMk id="7" creationId="{4754DD6E-0819-F369-809C-99862196045E}"/>
          </ac:spMkLst>
        </pc:spChg>
        <pc:spChg chg="mod">
          <ac:chgData name="Louis Van der Niet" userId="S::l.vanderniet@gov.je::259fe4d2-62f7-4e03-af63-25af193a96c4" providerId="AD" clId="Web-{CD0751AA-FE3A-7FD5-3319-EFD4C16B8B9D}" dt="2025-02-26T14:12:51.555" v="24" actId="20577"/>
          <ac:spMkLst>
            <pc:docMk/>
            <pc:sldMk cId="1921931395" sldId="258"/>
            <ac:spMk id="10" creationId="{0BC0187C-3EC9-57A8-8457-343474BCF277}"/>
          </ac:spMkLst>
        </pc:spChg>
        <pc:spChg chg="mod">
          <ac:chgData name="Louis Van der Niet" userId="S::l.vanderniet@gov.je::259fe4d2-62f7-4e03-af63-25af193a96c4" providerId="AD" clId="Web-{CD0751AA-FE3A-7FD5-3319-EFD4C16B8B9D}" dt="2025-02-26T14:11:46.834" v="14"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A954313F-9507-A730-1C22-79EAEA062DC1}"/>
    <pc:docChg chg="addSld modSld">
      <pc:chgData name="Louis Van der Niet" userId="S::l.vanderniet@gov.je::259fe4d2-62f7-4e03-af63-25af193a96c4" providerId="AD" clId="Web-{A954313F-9507-A730-1C22-79EAEA062DC1}" dt="2024-12-11T13:28:02.958" v="41" actId="1076"/>
      <pc:docMkLst>
        <pc:docMk/>
      </pc:docMkLst>
      <pc:sldChg chg="modSp">
        <pc:chgData name="Louis Van der Niet" userId="S::l.vanderniet@gov.je::259fe4d2-62f7-4e03-af63-25af193a96c4" providerId="AD" clId="Web-{A954313F-9507-A730-1C22-79EAEA062DC1}" dt="2024-12-11T13:28:02.958" v="41" actId="1076"/>
        <pc:sldMkLst>
          <pc:docMk/>
          <pc:sldMk cId="636430937" sldId="257"/>
        </pc:sldMkLst>
      </pc:sldChg>
      <pc:sldChg chg="add replId">
        <pc:chgData name="Louis Van der Niet" userId="S::l.vanderniet@gov.je::259fe4d2-62f7-4e03-af63-25af193a96c4" providerId="AD" clId="Web-{A954313F-9507-A730-1C22-79EAEA062DC1}" dt="2024-12-11T13:19:19.185" v="0"/>
        <pc:sldMkLst>
          <pc:docMk/>
          <pc:sldMk cId="178725950" sldId="258"/>
        </pc:sldMkLst>
      </pc:sldChg>
    </pc:docChg>
  </pc:docChgLst>
  <pc:docChgLst>
    <pc:chgData name="Louis Van der Niet" userId="S::l.vanderniet@gov.je::259fe4d2-62f7-4e03-af63-25af193a96c4" providerId="AD" clId="Web-{E1BC1CEF-E33E-3F29-0483-A67FBDA85C2E}"/>
    <pc:docChg chg="modSld">
      <pc:chgData name="Louis Van der Niet" userId="S::l.vanderniet@gov.je::259fe4d2-62f7-4e03-af63-25af193a96c4" providerId="AD" clId="Web-{E1BC1CEF-E33E-3F29-0483-A67FBDA85C2E}" dt="2025-02-26T14:34:55.212" v="36" actId="1076"/>
      <pc:docMkLst>
        <pc:docMk/>
      </pc:docMkLst>
      <pc:sldChg chg="addSp delSp modSp">
        <pc:chgData name="Louis Van der Niet" userId="S::l.vanderniet@gov.je::259fe4d2-62f7-4e03-af63-25af193a96c4" providerId="AD" clId="Web-{E1BC1CEF-E33E-3F29-0483-A67FBDA85C2E}" dt="2025-02-26T14:34:55.212" v="36" actId="1076"/>
        <pc:sldMkLst>
          <pc:docMk/>
          <pc:sldMk cId="1921931395" sldId="258"/>
        </pc:sldMkLst>
        <pc:spChg chg="mod">
          <ac:chgData name="Louis Van der Niet" userId="S::l.vanderniet@gov.je::259fe4d2-62f7-4e03-af63-25af193a96c4" providerId="AD" clId="Web-{E1BC1CEF-E33E-3F29-0483-A67FBDA85C2E}" dt="2025-02-26T14:31:09.172" v="2" actId="20577"/>
          <ac:spMkLst>
            <pc:docMk/>
            <pc:sldMk cId="1921931395" sldId="258"/>
            <ac:spMk id="2" creationId="{2024447E-436B-6E6E-5440-22D583C29385}"/>
          </ac:spMkLst>
        </pc:spChg>
        <pc:spChg chg="mod">
          <ac:chgData name="Louis Van der Niet" userId="S::l.vanderniet@gov.je::259fe4d2-62f7-4e03-af63-25af193a96c4" providerId="AD" clId="Web-{E1BC1CEF-E33E-3F29-0483-A67FBDA85C2E}" dt="2025-02-26T14:31:39.986" v="9" actId="20577"/>
          <ac:spMkLst>
            <pc:docMk/>
            <pc:sldMk cId="1921931395" sldId="258"/>
            <ac:spMk id="3" creationId="{A3A39637-F7D8-0B12-C563-65B2415A5E56}"/>
          </ac:spMkLst>
        </pc:spChg>
        <pc:spChg chg="mod">
          <ac:chgData name="Louis Van der Niet" userId="S::l.vanderniet@gov.je::259fe4d2-62f7-4e03-af63-25af193a96c4" providerId="AD" clId="Web-{E1BC1CEF-E33E-3F29-0483-A67FBDA85C2E}" dt="2025-02-26T14:32:59.067" v="21" actId="20577"/>
          <ac:spMkLst>
            <pc:docMk/>
            <pc:sldMk cId="1921931395" sldId="258"/>
            <ac:spMk id="4" creationId="{F25D8008-BFD0-1F60-C6AA-776FDEAF1069}"/>
          </ac:spMkLst>
        </pc:spChg>
        <pc:spChg chg="mod">
          <ac:chgData name="Louis Van der Niet" userId="S::l.vanderniet@gov.je::259fe4d2-62f7-4e03-af63-25af193a96c4" providerId="AD" clId="Web-{E1BC1CEF-E33E-3F29-0483-A67FBDA85C2E}" dt="2025-02-26T14:33:56.397" v="28" actId="20577"/>
          <ac:spMkLst>
            <pc:docMk/>
            <pc:sldMk cId="1921931395" sldId="258"/>
            <ac:spMk id="7" creationId="{4754DD6E-0819-F369-809C-99862196045E}"/>
          </ac:spMkLst>
        </pc:spChg>
        <pc:spChg chg="mod">
          <ac:chgData name="Louis Van der Niet" userId="S::l.vanderniet@gov.je::259fe4d2-62f7-4e03-af63-25af193a96c4" providerId="AD" clId="Web-{E1BC1CEF-E33E-3F29-0483-A67FBDA85C2E}" dt="2025-02-26T14:34:51.602" v="35" actId="20577"/>
          <ac:spMkLst>
            <pc:docMk/>
            <pc:sldMk cId="1921931395" sldId="258"/>
            <ac:spMk id="10" creationId="{0BC0187C-3EC9-57A8-8457-343474BCF277}"/>
          </ac:spMkLst>
        </pc:spChg>
        <pc:spChg chg="mod">
          <ac:chgData name="Louis Van der Niet" userId="S::l.vanderniet@gov.je::259fe4d2-62f7-4e03-af63-25af193a96c4" providerId="AD" clId="Web-{E1BC1CEF-E33E-3F29-0483-A67FBDA85C2E}" dt="2025-02-26T14:32:47.895" v="19"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7E3E17E2-673A-F306-72C3-F6C30E233741}"/>
    <pc:docChg chg="modSld">
      <pc:chgData name="Louis Van der Niet" userId="S::l.vanderniet@gov.je::259fe4d2-62f7-4e03-af63-25af193a96c4" providerId="AD" clId="Web-{7E3E17E2-673A-F306-72C3-F6C30E233741}" dt="2025-02-18T10:37:11.884" v="55" actId="20577"/>
      <pc:docMkLst>
        <pc:docMk/>
      </pc:docMkLst>
      <pc:sldChg chg="addSp delSp modSp">
        <pc:chgData name="Louis Van der Niet" userId="S::l.vanderniet@gov.je::259fe4d2-62f7-4e03-af63-25af193a96c4" providerId="AD" clId="Web-{7E3E17E2-673A-F306-72C3-F6C30E233741}" dt="2025-02-18T10:37:11.884" v="55" actId="20577"/>
        <pc:sldMkLst>
          <pc:docMk/>
          <pc:sldMk cId="1921931395" sldId="258"/>
        </pc:sldMkLst>
        <pc:spChg chg="mod">
          <ac:chgData name="Louis Van der Niet" userId="S::l.vanderniet@gov.je::259fe4d2-62f7-4e03-af63-25af193a96c4" providerId="AD" clId="Web-{7E3E17E2-673A-F306-72C3-F6C30E233741}" dt="2025-02-18T10:34:23.022" v="16" actId="20577"/>
          <ac:spMkLst>
            <pc:docMk/>
            <pc:sldMk cId="1921931395" sldId="258"/>
            <ac:spMk id="2" creationId="{2024447E-436B-6E6E-5440-22D583C29385}"/>
          </ac:spMkLst>
        </pc:spChg>
        <pc:spChg chg="mod">
          <ac:chgData name="Louis Van der Niet" userId="S::l.vanderniet@gov.je::259fe4d2-62f7-4e03-af63-25af193a96c4" providerId="AD" clId="Web-{7E3E17E2-673A-F306-72C3-F6C30E233741}" dt="2025-02-18T10:34:51.523" v="24" actId="20577"/>
          <ac:spMkLst>
            <pc:docMk/>
            <pc:sldMk cId="1921931395" sldId="258"/>
            <ac:spMk id="3" creationId="{A3A39637-F7D8-0B12-C563-65B2415A5E56}"/>
          </ac:spMkLst>
        </pc:spChg>
        <pc:spChg chg="mod">
          <ac:chgData name="Louis Van der Niet" userId="S::l.vanderniet@gov.je::259fe4d2-62f7-4e03-af63-25af193a96c4" providerId="AD" clId="Web-{7E3E17E2-673A-F306-72C3-F6C30E233741}" dt="2025-02-18T10:37:04.587" v="52" actId="1076"/>
          <ac:spMkLst>
            <pc:docMk/>
            <pc:sldMk cId="1921931395" sldId="258"/>
            <ac:spMk id="4" creationId="{F25D8008-BFD0-1F60-C6AA-776FDEAF1069}"/>
          </ac:spMkLst>
        </pc:spChg>
        <pc:spChg chg="mod">
          <ac:chgData name="Louis Van der Niet" userId="S::l.vanderniet@gov.je::259fe4d2-62f7-4e03-af63-25af193a96c4" providerId="AD" clId="Web-{7E3E17E2-673A-F306-72C3-F6C30E233741}" dt="2025-02-18T10:37:11.884" v="55" actId="20577"/>
          <ac:spMkLst>
            <pc:docMk/>
            <pc:sldMk cId="1921931395" sldId="258"/>
            <ac:spMk id="7" creationId="{4754DD6E-0819-F369-809C-99862196045E}"/>
          </ac:spMkLst>
        </pc:spChg>
        <pc:spChg chg="mod">
          <ac:chgData name="Louis Van der Niet" userId="S::l.vanderniet@gov.je::259fe4d2-62f7-4e03-af63-25af193a96c4" providerId="AD" clId="Web-{7E3E17E2-673A-F306-72C3-F6C30E233741}" dt="2025-02-18T10:35:09.289" v="28" actId="20577"/>
          <ac:spMkLst>
            <pc:docMk/>
            <pc:sldMk cId="1921931395" sldId="258"/>
            <ac:spMk id="10" creationId="{0BC0187C-3EC9-57A8-8457-343474BCF277}"/>
          </ac:spMkLst>
        </pc:spChg>
        <pc:spChg chg="mod">
          <ac:chgData name="Louis Van der Niet" userId="S::l.vanderniet@gov.je::259fe4d2-62f7-4e03-af63-25af193a96c4" providerId="AD" clId="Web-{7E3E17E2-673A-F306-72C3-F6C30E233741}" dt="2025-02-18T10:34:54.774" v="26"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913CB6FD-90AB-0D4F-A3DA-9247FDBBD210}"/>
    <pc:docChg chg="addSld delSld modSld">
      <pc:chgData name="Louis Van der Niet" userId="S::l.vanderniet@gov.je::259fe4d2-62f7-4e03-af63-25af193a96c4" providerId="AD" clId="Web-{913CB6FD-90AB-0D4F-A3DA-9247FDBBD210}" dt="2025-02-17T11:18:49.226" v="61" actId="20577"/>
      <pc:docMkLst>
        <pc:docMk/>
      </pc:docMkLst>
      <pc:sldChg chg="modSp del">
        <pc:chgData name="Louis Van der Niet" userId="S::l.vanderniet@gov.je::259fe4d2-62f7-4e03-af63-25af193a96c4" providerId="AD" clId="Web-{913CB6FD-90AB-0D4F-A3DA-9247FDBBD210}" dt="2025-02-17T11:07:19.745" v="23"/>
        <pc:sldMkLst>
          <pc:docMk/>
          <pc:sldMk cId="636430937" sldId="257"/>
        </pc:sldMkLst>
      </pc:sldChg>
      <pc:sldChg chg="addSp delSp modSp add replId">
        <pc:chgData name="Louis Van der Niet" userId="S::l.vanderniet@gov.je::259fe4d2-62f7-4e03-af63-25af193a96c4" providerId="AD" clId="Web-{913CB6FD-90AB-0D4F-A3DA-9247FDBBD210}" dt="2025-02-17T11:18:49.226" v="61" actId="20577"/>
        <pc:sldMkLst>
          <pc:docMk/>
          <pc:sldMk cId="1921931395" sldId="258"/>
        </pc:sldMkLst>
        <pc:spChg chg="mod">
          <ac:chgData name="Louis Van der Niet" userId="S::l.vanderniet@gov.je::259fe4d2-62f7-4e03-af63-25af193a96c4" providerId="AD" clId="Web-{913CB6FD-90AB-0D4F-A3DA-9247FDBBD210}" dt="2025-02-17T11:08:19.341" v="30" actId="20577"/>
          <ac:spMkLst>
            <pc:docMk/>
            <pc:sldMk cId="1921931395" sldId="258"/>
            <ac:spMk id="2" creationId="{2024447E-436B-6E6E-5440-22D583C29385}"/>
          </ac:spMkLst>
        </pc:spChg>
        <pc:spChg chg="mod">
          <ac:chgData name="Louis Van der Niet" userId="S::l.vanderniet@gov.je::259fe4d2-62f7-4e03-af63-25af193a96c4" providerId="AD" clId="Web-{913CB6FD-90AB-0D4F-A3DA-9247FDBBD210}" dt="2025-02-17T11:07:41.277" v="28" actId="20577"/>
          <ac:spMkLst>
            <pc:docMk/>
            <pc:sldMk cId="1921931395" sldId="258"/>
            <ac:spMk id="3" creationId="{A3A39637-F7D8-0B12-C563-65B2415A5E56}"/>
          </ac:spMkLst>
        </pc:spChg>
        <pc:spChg chg="add mod">
          <ac:chgData name="Louis Van der Niet" userId="S::l.vanderniet@gov.je::259fe4d2-62f7-4e03-af63-25af193a96c4" providerId="AD" clId="Web-{913CB6FD-90AB-0D4F-A3DA-9247FDBBD210}" dt="2025-02-17T11:18:49.226" v="61" actId="20577"/>
          <ac:spMkLst>
            <pc:docMk/>
            <pc:sldMk cId="1921931395" sldId="258"/>
            <ac:spMk id="7" creationId="{4754DD6E-0819-F369-809C-99862196045E}"/>
          </ac:spMkLst>
        </pc:spChg>
        <pc:spChg chg="mod">
          <ac:chgData name="Louis Van der Niet" userId="S::l.vanderniet@gov.je::259fe4d2-62f7-4e03-af63-25af193a96c4" providerId="AD" clId="Web-{913CB6FD-90AB-0D4F-A3DA-9247FDBBD210}" dt="2025-02-17T11:18:14.022" v="50" actId="1076"/>
          <ac:spMkLst>
            <pc:docMk/>
            <pc:sldMk cId="1921931395" sldId="258"/>
            <ac:spMk id="13" creationId="{9CBC1D5B-F1CA-05D2-9696-EC93A4289529}"/>
          </ac:spMkLst>
        </pc:spChg>
        <pc:spChg chg="mod">
          <ac:chgData name="Louis Van der Niet" userId="S::l.vanderniet@gov.je::259fe4d2-62f7-4e03-af63-25af193a96c4" providerId="AD" clId="Web-{913CB6FD-90AB-0D4F-A3DA-9247FDBBD210}" dt="2025-02-17T11:07:45.058" v="29" actId="14100"/>
          <ac:spMkLst>
            <pc:docMk/>
            <pc:sldMk cId="1921931395" sldId="258"/>
            <ac:spMk id="16" creationId="{ECA3E980-445C-5E85-8AA9-E381D6C7220E}"/>
          </ac:spMkLst>
        </pc:spChg>
      </pc:sldChg>
      <pc:sldChg chg="add replId">
        <pc:chgData name="Louis Van der Niet" userId="S::l.vanderniet@gov.je::259fe4d2-62f7-4e03-af63-25af193a96c4" providerId="AD" clId="Web-{913CB6FD-90AB-0D4F-A3DA-9247FDBBD210}" dt="2025-02-17T11:07:31.167" v="24"/>
        <pc:sldMkLst>
          <pc:docMk/>
          <pc:sldMk cId="407280587" sldId="259"/>
        </pc:sldMkLst>
      </pc:sldChg>
    </pc:docChg>
  </pc:docChgLst>
  <pc:docChgLst>
    <pc:chgData name="Louis Van der Niet" userId="S::l.vanderniet@gov.je::259fe4d2-62f7-4e03-af63-25af193a96c4" providerId="AD" clId="Web-{B1878F51-15A2-2F0B-1A95-A630972D12C4}"/>
    <pc:docChg chg="modSld">
      <pc:chgData name="Louis Van der Niet" userId="S::l.vanderniet@gov.je::259fe4d2-62f7-4e03-af63-25af193a96c4" providerId="AD" clId="Web-{B1878F51-15A2-2F0B-1A95-A630972D12C4}" dt="2025-02-18T10:10:36.193" v="38" actId="20577"/>
      <pc:docMkLst>
        <pc:docMk/>
      </pc:docMkLst>
      <pc:sldChg chg="addSp delSp modSp">
        <pc:chgData name="Louis Van der Niet" userId="S::l.vanderniet@gov.je::259fe4d2-62f7-4e03-af63-25af193a96c4" providerId="AD" clId="Web-{B1878F51-15A2-2F0B-1A95-A630972D12C4}" dt="2025-02-18T10:10:36.193" v="38" actId="20577"/>
        <pc:sldMkLst>
          <pc:docMk/>
          <pc:sldMk cId="1921931395" sldId="258"/>
        </pc:sldMkLst>
        <pc:spChg chg="mod">
          <ac:chgData name="Louis Van der Niet" userId="S::l.vanderniet@gov.je::259fe4d2-62f7-4e03-af63-25af193a96c4" providerId="AD" clId="Web-{B1878F51-15A2-2F0B-1A95-A630972D12C4}" dt="2025-02-18T10:05:28.822" v="10" actId="20577"/>
          <ac:spMkLst>
            <pc:docMk/>
            <pc:sldMk cId="1921931395" sldId="258"/>
            <ac:spMk id="3" creationId="{A3A39637-F7D8-0B12-C563-65B2415A5E56}"/>
          </ac:spMkLst>
        </pc:spChg>
        <pc:spChg chg="mod">
          <ac:chgData name="Louis Van der Niet" userId="S::l.vanderniet@gov.je::259fe4d2-62f7-4e03-af63-25af193a96c4" providerId="AD" clId="Web-{B1878F51-15A2-2F0B-1A95-A630972D12C4}" dt="2025-02-18T10:07:44.734" v="22" actId="20577"/>
          <ac:spMkLst>
            <pc:docMk/>
            <pc:sldMk cId="1921931395" sldId="258"/>
            <ac:spMk id="4" creationId="{F25D8008-BFD0-1F60-C6AA-776FDEAF1069}"/>
          </ac:spMkLst>
        </pc:spChg>
        <pc:spChg chg="mod">
          <ac:chgData name="Louis Van der Niet" userId="S::l.vanderniet@gov.je::259fe4d2-62f7-4e03-af63-25af193a96c4" providerId="AD" clId="Web-{B1878F51-15A2-2F0B-1A95-A630972D12C4}" dt="2025-02-18T10:10:36.193" v="38" actId="20577"/>
          <ac:spMkLst>
            <pc:docMk/>
            <pc:sldMk cId="1921931395" sldId="258"/>
            <ac:spMk id="7" creationId="{4754DD6E-0819-F369-809C-99862196045E}"/>
          </ac:spMkLst>
        </pc:spChg>
        <pc:spChg chg="mod">
          <ac:chgData name="Louis Van der Niet" userId="S::l.vanderniet@gov.je::259fe4d2-62f7-4e03-af63-25af193a96c4" providerId="AD" clId="Web-{B1878F51-15A2-2F0B-1A95-A630972D12C4}" dt="2025-02-18T10:07:02.498" v="15" actId="20577"/>
          <ac:spMkLst>
            <pc:docMk/>
            <pc:sldMk cId="1921931395" sldId="258"/>
            <ac:spMk id="10" creationId="{0BC0187C-3EC9-57A8-8457-343474BCF277}"/>
          </ac:spMkLst>
        </pc:spChg>
        <pc:spChg chg="mod">
          <ac:chgData name="Louis Van der Niet" userId="S::l.vanderniet@gov.je::259fe4d2-62f7-4e03-af63-25af193a96c4" providerId="AD" clId="Web-{B1878F51-15A2-2F0B-1A95-A630972D12C4}" dt="2025-02-18T10:06:58.279" v="12"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4FA6F931-F0FD-19BF-2BCE-7C21A5FB05AB}"/>
    <pc:docChg chg="modSld">
      <pc:chgData name="Louis Van der Niet" userId="S::l.vanderniet@gov.je::259fe4d2-62f7-4e03-af63-25af193a96c4" providerId="AD" clId="Web-{4FA6F931-F0FD-19BF-2BCE-7C21A5FB05AB}" dt="2025-02-20T10:51:29.017" v="74" actId="1076"/>
      <pc:docMkLst>
        <pc:docMk/>
      </pc:docMkLst>
      <pc:sldChg chg="addSp delSp modSp">
        <pc:chgData name="Louis Van der Niet" userId="S::l.vanderniet@gov.je::259fe4d2-62f7-4e03-af63-25af193a96c4" providerId="AD" clId="Web-{4FA6F931-F0FD-19BF-2BCE-7C21A5FB05AB}" dt="2025-02-20T10:51:29.017" v="74" actId="1076"/>
        <pc:sldMkLst>
          <pc:docMk/>
          <pc:sldMk cId="1921931395" sldId="258"/>
        </pc:sldMkLst>
        <pc:spChg chg="mod">
          <ac:chgData name="Louis Van der Niet" userId="S::l.vanderniet@gov.je::259fe4d2-62f7-4e03-af63-25af193a96c4" providerId="AD" clId="Web-{4FA6F931-F0FD-19BF-2BCE-7C21A5FB05AB}" dt="2025-02-20T10:48:37.216" v="33" actId="20577"/>
          <ac:spMkLst>
            <pc:docMk/>
            <pc:sldMk cId="1921931395" sldId="258"/>
            <ac:spMk id="2" creationId="{2024447E-436B-6E6E-5440-22D583C29385}"/>
          </ac:spMkLst>
        </pc:spChg>
        <pc:spChg chg="mod">
          <ac:chgData name="Louis Van der Niet" userId="S::l.vanderniet@gov.je::259fe4d2-62f7-4e03-af63-25af193a96c4" providerId="AD" clId="Web-{4FA6F931-F0FD-19BF-2BCE-7C21A5FB05AB}" dt="2025-02-20T10:49:13.405" v="48" actId="20577"/>
          <ac:spMkLst>
            <pc:docMk/>
            <pc:sldMk cId="1921931395" sldId="258"/>
            <ac:spMk id="3" creationId="{A3A39637-F7D8-0B12-C563-65B2415A5E56}"/>
          </ac:spMkLst>
        </pc:spChg>
        <pc:spChg chg="mod">
          <ac:chgData name="Louis Van der Niet" userId="S::l.vanderniet@gov.je::259fe4d2-62f7-4e03-af63-25af193a96c4" providerId="AD" clId="Web-{4FA6F931-F0FD-19BF-2BCE-7C21A5FB05AB}" dt="2025-02-20T10:50:14.781" v="63" actId="20577"/>
          <ac:spMkLst>
            <pc:docMk/>
            <pc:sldMk cId="1921931395" sldId="258"/>
            <ac:spMk id="4" creationId="{F25D8008-BFD0-1F60-C6AA-776FDEAF1069}"/>
          </ac:spMkLst>
        </pc:spChg>
        <pc:spChg chg="mod">
          <ac:chgData name="Louis Van der Niet" userId="S::l.vanderniet@gov.je::259fe4d2-62f7-4e03-af63-25af193a96c4" providerId="AD" clId="Web-{4FA6F931-F0FD-19BF-2BCE-7C21A5FB05AB}" dt="2025-02-20T10:50:55.126" v="70" actId="20577"/>
          <ac:spMkLst>
            <pc:docMk/>
            <pc:sldMk cId="1921931395" sldId="258"/>
            <ac:spMk id="7" creationId="{4754DD6E-0819-F369-809C-99862196045E}"/>
          </ac:spMkLst>
        </pc:spChg>
        <pc:spChg chg="mod">
          <ac:chgData name="Louis Van der Niet" userId="S::l.vanderniet@gov.je::259fe4d2-62f7-4e03-af63-25af193a96c4" providerId="AD" clId="Web-{4FA6F931-F0FD-19BF-2BCE-7C21A5FB05AB}" dt="2025-02-20T10:50:04.859" v="60" actId="20577"/>
          <ac:spMkLst>
            <pc:docMk/>
            <pc:sldMk cId="1921931395" sldId="258"/>
            <ac:spMk id="10" creationId="{0BC0187C-3EC9-57A8-8457-343474BCF277}"/>
          </ac:spMkLst>
        </pc:spChg>
        <pc:spChg chg="mod">
          <ac:chgData name="Louis Van der Niet" userId="S::l.vanderniet@gov.je::259fe4d2-62f7-4e03-af63-25af193a96c4" providerId="AD" clId="Web-{4FA6F931-F0FD-19BF-2BCE-7C21A5FB05AB}" dt="2025-02-20T10:50:18.453" v="64" actId="1076"/>
          <ac:spMkLst>
            <pc:docMk/>
            <pc:sldMk cId="1921931395" sldId="258"/>
            <ac:spMk id="13" creationId="{9CBC1D5B-F1CA-05D2-9696-EC93A4289529}"/>
          </ac:spMkLst>
        </pc:spChg>
        <pc:picChg chg="mod">
          <ac:chgData name="Louis Van der Niet" userId="S::l.vanderniet@gov.je::259fe4d2-62f7-4e03-af63-25af193a96c4" providerId="AD" clId="Web-{4FA6F931-F0FD-19BF-2BCE-7C21A5FB05AB}" dt="2025-02-20T10:50:20.766" v="65"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FC32CB4A-EDB8-BE6C-7257-CF9E804AA4A6}"/>
    <pc:docChg chg="modSld">
      <pc:chgData name="Louis Van der Niet" userId="S::l.vanderniet@gov.je::259fe4d2-62f7-4e03-af63-25af193a96c4" providerId="AD" clId="Web-{FC32CB4A-EDB8-BE6C-7257-CF9E804AA4A6}" dt="2025-02-19T14:08:31.853" v="59" actId="1076"/>
      <pc:docMkLst>
        <pc:docMk/>
      </pc:docMkLst>
      <pc:sldChg chg="addSp delSp modSp">
        <pc:chgData name="Louis Van der Niet" userId="S::l.vanderniet@gov.je::259fe4d2-62f7-4e03-af63-25af193a96c4" providerId="AD" clId="Web-{FC32CB4A-EDB8-BE6C-7257-CF9E804AA4A6}" dt="2025-02-19T14:08:31.853" v="59" actId="1076"/>
        <pc:sldMkLst>
          <pc:docMk/>
          <pc:sldMk cId="1921931395" sldId="258"/>
        </pc:sldMkLst>
        <pc:spChg chg="mod">
          <ac:chgData name="Louis Van der Niet" userId="S::l.vanderniet@gov.je::259fe4d2-62f7-4e03-af63-25af193a96c4" providerId="AD" clId="Web-{FC32CB4A-EDB8-BE6C-7257-CF9E804AA4A6}" dt="2025-02-19T14:04:33.932" v="2" actId="20577"/>
          <ac:spMkLst>
            <pc:docMk/>
            <pc:sldMk cId="1921931395" sldId="258"/>
            <ac:spMk id="2" creationId="{2024447E-436B-6E6E-5440-22D583C29385}"/>
          </ac:spMkLst>
        </pc:spChg>
        <pc:spChg chg="mod">
          <ac:chgData name="Louis Van der Niet" userId="S::l.vanderniet@gov.je::259fe4d2-62f7-4e03-af63-25af193a96c4" providerId="AD" clId="Web-{FC32CB4A-EDB8-BE6C-7257-CF9E804AA4A6}" dt="2025-02-19T14:05:30.936" v="20" actId="20577"/>
          <ac:spMkLst>
            <pc:docMk/>
            <pc:sldMk cId="1921931395" sldId="258"/>
            <ac:spMk id="3" creationId="{A3A39637-F7D8-0B12-C563-65B2415A5E56}"/>
          </ac:spMkLst>
        </pc:spChg>
        <pc:spChg chg="mod">
          <ac:chgData name="Louis Van der Niet" userId="S::l.vanderniet@gov.je::259fe4d2-62f7-4e03-af63-25af193a96c4" providerId="AD" clId="Web-{FC32CB4A-EDB8-BE6C-7257-CF9E804AA4A6}" dt="2025-02-19T14:05:57.187" v="28" actId="20577"/>
          <ac:spMkLst>
            <pc:docMk/>
            <pc:sldMk cId="1921931395" sldId="258"/>
            <ac:spMk id="4" creationId="{F25D8008-BFD0-1F60-C6AA-776FDEAF1069}"/>
          </ac:spMkLst>
        </pc:spChg>
        <pc:spChg chg="mod">
          <ac:chgData name="Louis Van der Niet" userId="S::l.vanderniet@gov.je::259fe4d2-62f7-4e03-af63-25af193a96c4" providerId="AD" clId="Web-{FC32CB4A-EDB8-BE6C-7257-CF9E804AA4A6}" dt="2025-02-19T14:07:04.207" v="35" actId="20577"/>
          <ac:spMkLst>
            <pc:docMk/>
            <pc:sldMk cId="1921931395" sldId="258"/>
            <ac:spMk id="7" creationId="{4754DD6E-0819-F369-809C-99862196045E}"/>
          </ac:spMkLst>
        </pc:spChg>
        <pc:spChg chg="mod">
          <ac:chgData name="Louis Van der Niet" userId="S::l.vanderniet@gov.je::259fe4d2-62f7-4e03-af63-25af193a96c4" providerId="AD" clId="Web-{FC32CB4A-EDB8-BE6C-7257-CF9E804AA4A6}" dt="2025-02-19T14:08:29.759" v="58" actId="20577"/>
          <ac:spMkLst>
            <pc:docMk/>
            <pc:sldMk cId="1921931395" sldId="258"/>
            <ac:spMk id="10" creationId="{0BC0187C-3EC9-57A8-8457-343474BCF277}"/>
          </ac:spMkLst>
        </pc:spChg>
        <pc:spChg chg="mod">
          <ac:chgData name="Louis Van der Niet" userId="S::l.vanderniet@gov.je::259fe4d2-62f7-4e03-af63-25af193a96c4" providerId="AD" clId="Web-{FC32CB4A-EDB8-BE6C-7257-CF9E804AA4A6}" dt="2025-02-19T14:08:31.853" v="59" actId="1076"/>
          <ac:spMkLst>
            <pc:docMk/>
            <pc:sldMk cId="1921931395" sldId="258"/>
            <ac:spMk id="13" creationId="{9CBC1D5B-F1CA-05D2-9696-EC93A4289529}"/>
          </ac:spMkLst>
        </pc:spChg>
        <pc:picChg chg="mod">
          <ac:chgData name="Louis Van der Niet" userId="S::l.vanderniet@gov.je::259fe4d2-62f7-4e03-af63-25af193a96c4" providerId="AD" clId="Web-{FC32CB4A-EDB8-BE6C-7257-CF9E804AA4A6}" dt="2025-02-19T14:07:26.146" v="40"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2E0C58BD-0EB5-2054-3F26-AA05CCE53686}"/>
    <pc:docChg chg="modSld">
      <pc:chgData name="Louis Van der Niet" userId="S::l.vanderniet@gov.je::259fe4d2-62f7-4e03-af63-25af193a96c4" providerId="AD" clId="Web-{2E0C58BD-0EB5-2054-3F26-AA05CCE53686}" dt="2025-02-19T12:53:37.412" v="64" actId="20577"/>
      <pc:docMkLst>
        <pc:docMk/>
      </pc:docMkLst>
      <pc:sldChg chg="addSp delSp modSp">
        <pc:chgData name="Louis Van der Niet" userId="S::l.vanderniet@gov.je::259fe4d2-62f7-4e03-af63-25af193a96c4" providerId="AD" clId="Web-{2E0C58BD-0EB5-2054-3F26-AA05CCE53686}" dt="2025-02-19T12:53:37.412" v="64" actId="20577"/>
        <pc:sldMkLst>
          <pc:docMk/>
          <pc:sldMk cId="1921931395" sldId="258"/>
        </pc:sldMkLst>
        <pc:spChg chg="mod">
          <ac:chgData name="Louis Van der Niet" userId="S::l.vanderniet@gov.je::259fe4d2-62f7-4e03-af63-25af193a96c4" providerId="AD" clId="Web-{2E0C58BD-0EB5-2054-3F26-AA05CCE53686}" dt="2025-02-19T12:48:13.497" v="4" actId="20577"/>
          <ac:spMkLst>
            <pc:docMk/>
            <pc:sldMk cId="1921931395" sldId="258"/>
            <ac:spMk id="2" creationId="{2024447E-436B-6E6E-5440-22D583C29385}"/>
          </ac:spMkLst>
        </pc:spChg>
        <pc:spChg chg="mod">
          <ac:chgData name="Louis Van der Niet" userId="S::l.vanderniet@gov.je::259fe4d2-62f7-4e03-af63-25af193a96c4" providerId="AD" clId="Web-{2E0C58BD-0EB5-2054-3F26-AA05CCE53686}" dt="2025-02-19T12:48:37.857" v="16" actId="20577"/>
          <ac:spMkLst>
            <pc:docMk/>
            <pc:sldMk cId="1921931395" sldId="258"/>
            <ac:spMk id="3" creationId="{A3A39637-F7D8-0B12-C563-65B2415A5E56}"/>
          </ac:spMkLst>
        </pc:spChg>
        <pc:spChg chg="mod">
          <ac:chgData name="Louis Van der Niet" userId="S::l.vanderniet@gov.je::259fe4d2-62f7-4e03-af63-25af193a96c4" providerId="AD" clId="Web-{2E0C58BD-0EB5-2054-3F26-AA05CCE53686}" dt="2025-02-19T12:53:37.412" v="64" actId="20577"/>
          <ac:spMkLst>
            <pc:docMk/>
            <pc:sldMk cId="1921931395" sldId="258"/>
            <ac:spMk id="4" creationId="{F25D8008-BFD0-1F60-C6AA-776FDEAF1069}"/>
          </ac:spMkLst>
        </pc:spChg>
        <pc:spChg chg="mod">
          <ac:chgData name="Louis Van der Niet" userId="S::l.vanderniet@gov.je::259fe4d2-62f7-4e03-af63-25af193a96c4" providerId="AD" clId="Web-{2E0C58BD-0EB5-2054-3F26-AA05CCE53686}" dt="2025-02-19T12:51:34.252" v="44" actId="20577"/>
          <ac:spMkLst>
            <pc:docMk/>
            <pc:sldMk cId="1921931395" sldId="258"/>
            <ac:spMk id="7" creationId="{4754DD6E-0819-F369-809C-99862196045E}"/>
          </ac:spMkLst>
        </pc:spChg>
        <pc:spChg chg="mod">
          <ac:chgData name="Louis Van der Niet" userId="S::l.vanderniet@gov.je::259fe4d2-62f7-4e03-af63-25af193a96c4" providerId="AD" clId="Web-{2E0C58BD-0EB5-2054-3F26-AA05CCE53686}" dt="2025-02-19T12:49:26.405" v="26" actId="20577"/>
          <ac:spMkLst>
            <pc:docMk/>
            <pc:sldMk cId="1921931395" sldId="258"/>
            <ac:spMk id="10" creationId="{0BC0187C-3EC9-57A8-8457-343474BCF277}"/>
          </ac:spMkLst>
        </pc:spChg>
        <pc:spChg chg="mod">
          <ac:chgData name="Louis Van der Niet" userId="S::l.vanderniet@gov.je::259fe4d2-62f7-4e03-af63-25af193a96c4" providerId="AD" clId="Web-{2E0C58BD-0EB5-2054-3F26-AA05CCE53686}" dt="2025-02-19T12:52:39.301" v="53" actId="14100"/>
          <ac:spMkLst>
            <pc:docMk/>
            <pc:sldMk cId="1921931395" sldId="258"/>
            <ac:spMk id="13" creationId="{9CBC1D5B-F1CA-05D2-9696-EC93A4289529}"/>
          </ac:spMkLst>
        </pc:spChg>
        <pc:picChg chg="mod">
          <ac:chgData name="Louis Van der Niet" userId="S::l.vanderniet@gov.je::259fe4d2-62f7-4e03-af63-25af193a96c4" providerId="AD" clId="Web-{2E0C58BD-0EB5-2054-3F26-AA05CCE53686}" dt="2025-02-19T12:52:07.800" v="4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08C2A164-2679-6E4B-58DD-A9348D0EBDB6}"/>
    <pc:docChg chg="modSld">
      <pc:chgData name="Louis Van der Niet" userId="S::l.vanderniet@gov.je::259fe4d2-62f7-4e03-af63-25af193a96c4" providerId="AD" clId="Web-{08C2A164-2679-6E4B-58DD-A9348D0EBDB6}" dt="2025-02-25T13:37:34.049" v="62" actId="20577"/>
      <pc:docMkLst>
        <pc:docMk/>
      </pc:docMkLst>
      <pc:sldChg chg="addSp delSp modSp">
        <pc:chgData name="Louis Van der Niet" userId="S::l.vanderniet@gov.je::259fe4d2-62f7-4e03-af63-25af193a96c4" providerId="AD" clId="Web-{08C2A164-2679-6E4B-58DD-A9348D0EBDB6}" dt="2025-02-25T13:37:34.049" v="62" actId="20577"/>
        <pc:sldMkLst>
          <pc:docMk/>
          <pc:sldMk cId="1921931395" sldId="258"/>
        </pc:sldMkLst>
        <pc:spChg chg="mod">
          <ac:chgData name="Louis Van der Niet" userId="S::l.vanderniet@gov.je::259fe4d2-62f7-4e03-af63-25af193a96c4" providerId="AD" clId="Web-{08C2A164-2679-6E4B-58DD-A9348D0EBDB6}" dt="2025-02-25T13:31:57.025" v="2" actId="20577"/>
          <ac:spMkLst>
            <pc:docMk/>
            <pc:sldMk cId="1921931395" sldId="258"/>
            <ac:spMk id="2" creationId="{2024447E-436B-6E6E-5440-22D583C29385}"/>
          </ac:spMkLst>
        </pc:spChg>
        <pc:spChg chg="mod">
          <ac:chgData name="Louis Van der Niet" userId="S::l.vanderniet@gov.je::259fe4d2-62f7-4e03-af63-25af193a96c4" providerId="AD" clId="Web-{08C2A164-2679-6E4B-58DD-A9348D0EBDB6}" dt="2025-02-25T13:32:36.635" v="9" actId="20577"/>
          <ac:spMkLst>
            <pc:docMk/>
            <pc:sldMk cId="1921931395" sldId="258"/>
            <ac:spMk id="3" creationId="{A3A39637-F7D8-0B12-C563-65B2415A5E56}"/>
          </ac:spMkLst>
        </pc:spChg>
        <pc:spChg chg="mod">
          <ac:chgData name="Louis Van der Niet" userId="S::l.vanderniet@gov.je::259fe4d2-62f7-4e03-af63-25af193a96c4" providerId="AD" clId="Web-{08C2A164-2679-6E4B-58DD-A9348D0EBDB6}" dt="2025-02-25T13:36:22.891" v="41" actId="1076"/>
          <ac:spMkLst>
            <pc:docMk/>
            <pc:sldMk cId="1921931395" sldId="258"/>
            <ac:spMk id="4" creationId="{F25D8008-BFD0-1F60-C6AA-776FDEAF1069}"/>
          </ac:spMkLst>
        </pc:spChg>
        <pc:spChg chg="mod">
          <ac:chgData name="Louis Van der Niet" userId="S::l.vanderniet@gov.je::259fe4d2-62f7-4e03-af63-25af193a96c4" providerId="AD" clId="Web-{08C2A164-2679-6E4B-58DD-A9348D0EBDB6}" dt="2025-02-25T13:37:34.049" v="62" actId="20577"/>
          <ac:spMkLst>
            <pc:docMk/>
            <pc:sldMk cId="1921931395" sldId="258"/>
            <ac:spMk id="7" creationId="{4754DD6E-0819-F369-809C-99862196045E}"/>
          </ac:spMkLst>
        </pc:spChg>
        <pc:spChg chg="mod">
          <ac:chgData name="Louis Van der Niet" userId="S::l.vanderniet@gov.je::259fe4d2-62f7-4e03-af63-25af193a96c4" providerId="AD" clId="Web-{08C2A164-2679-6E4B-58DD-A9348D0EBDB6}" dt="2025-02-25T13:33:47.731" v="24" actId="20577"/>
          <ac:spMkLst>
            <pc:docMk/>
            <pc:sldMk cId="1921931395" sldId="258"/>
            <ac:spMk id="10" creationId="{0BC0187C-3EC9-57A8-8457-343474BCF277}"/>
          </ac:spMkLst>
        </pc:spChg>
        <pc:spChg chg="mod">
          <ac:chgData name="Louis Van der Niet" userId="S::l.vanderniet@gov.je::259fe4d2-62f7-4e03-af63-25af193a96c4" providerId="AD" clId="Web-{08C2A164-2679-6E4B-58DD-A9348D0EBDB6}" dt="2025-02-25T13:33:25.652" v="20"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5230FCB0-D822-9D4B-B347-8AF52F473764}"/>
    <pc:docChg chg="modSld">
      <pc:chgData name="Louis Van der Niet" userId="S::l.vanderniet@gov.je::259fe4d2-62f7-4e03-af63-25af193a96c4" providerId="AD" clId="Web-{5230FCB0-D822-9D4B-B347-8AF52F473764}" dt="2025-04-17T08:47:28.532" v="13" actId="20577"/>
      <pc:docMkLst>
        <pc:docMk/>
      </pc:docMkLst>
      <pc:sldChg chg="modSp">
        <pc:chgData name="Louis Van der Niet" userId="S::l.vanderniet@gov.je::259fe4d2-62f7-4e03-af63-25af193a96c4" providerId="AD" clId="Web-{5230FCB0-D822-9D4B-B347-8AF52F473764}" dt="2025-04-17T08:47:28.532" v="13" actId="20577"/>
        <pc:sldMkLst>
          <pc:docMk/>
          <pc:sldMk cId="1921931395" sldId="258"/>
        </pc:sldMkLst>
        <pc:spChg chg="mod">
          <ac:chgData name="Louis Van der Niet" userId="S::l.vanderniet@gov.je::259fe4d2-62f7-4e03-af63-25af193a96c4" providerId="AD" clId="Web-{5230FCB0-D822-9D4B-B347-8AF52F473764}" dt="2025-04-17T08:47:17.016" v="7" actId="20577"/>
          <ac:spMkLst>
            <pc:docMk/>
            <pc:sldMk cId="1921931395" sldId="258"/>
            <ac:spMk id="2" creationId="{2024447E-436B-6E6E-5440-22D583C29385}"/>
          </ac:spMkLst>
        </pc:spChg>
        <pc:spChg chg="mod">
          <ac:chgData name="Louis Van der Niet" userId="S::l.vanderniet@gov.je::259fe4d2-62f7-4e03-af63-25af193a96c4" providerId="AD" clId="Web-{5230FCB0-D822-9D4B-B347-8AF52F473764}" dt="2025-04-17T08:47:10.437" v="5" actId="20577"/>
          <ac:spMkLst>
            <pc:docMk/>
            <pc:sldMk cId="1921931395" sldId="258"/>
            <ac:spMk id="3" creationId="{A3A39637-F7D8-0B12-C563-65B2415A5E56}"/>
          </ac:spMkLst>
        </pc:spChg>
        <pc:spChg chg="mod">
          <ac:chgData name="Louis Van der Niet" userId="S::l.vanderniet@gov.je::259fe4d2-62f7-4e03-af63-25af193a96c4" providerId="AD" clId="Web-{5230FCB0-D822-9D4B-B347-8AF52F473764}" dt="2025-04-17T08:47:19.594" v="8" actId="20577"/>
          <ac:spMkLst>
            <pc:docMk/>
            <pc:sldMk cId="1921931395" sldId="258"/>
            <ac:spMk id="4" creationId="{F25D8008-BFD0-1F60-C6AA-776FDEAF1069}"/>
          </ac:spMkLst>
        </pc:spChg>
        <pc:spChg chg="mod">
          <ac:chgData name="Louis Van der Niet" userId="S::l.vanderniet@gov.je::259fe4d2-62f7-4e03-af63-25af193a96c4" providerId="AD" clId="Web-{5230FCB0-D822-9D4B-B347-8AF52F473764}" dt="2025-04-17T08:47:28.532" v="13" actId="20577"/>
          <ac:spMkLst>
            <pc:docMk/>
            <pc:sldMk cId="1921931395" sldId="258"/>
            <ac:spMk id="7" creationId="{4754DD6E-0819-F369-809C-99862196045E}"/>
          </ac:spMkLst>
        </pc:spChg>
        <pc:spChg chg="mod">
          <ac:chgData name="Louis Van der Niet" userId="S::l.vanderniet@gov.je::259fe4d2-62f7-4e03-af63-25af193a96c4" providerId="AD" clId="Web-{5230FCB0-D822-9D4B-B347-8AF52F473764}" dt="2025-04-17T08:47:25.720" v="12" actId="20577"/>
          <ac:spMkLst>
            <pc:docMk/>
            <pc:sldMk cId="1921931395" sldId="258"/>
            <ac:spMk id="10" creationId="{0BC0187C-3EC9-57A8-8457-343474BCF277}"/>
          </ac:spMkLst>
        </pc:spChg>
        <pc:spChg chg="mod">
          <ac:chgData name="Louis Van der Niet" userId="S::l.vanderniet@gov.je::259fe4d2-62f7-4e03-af63-25af193a96c4" providerId="AD" clId="Web-{5230FCB0-D822-9D4B-B347-8AF52F473764}" dt="2025-04-17T08:47:23.032" v="10"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45EF31AE-C8C8-A9D9-1464-214842B6BDEC}"/>
    <pc:docChg chg="modSld">
      <pc:chgData name="Louis Van der Niet" userId="S::l.vanderniet@gov.je::259fe4d2-62f7-4e03-af63-25af193a96c4" providerId="AD" clId="Web-{45EF31AE-C8C8-A9D9-1464-214842B6BDEC}" dt="2025-02-25T11:35:14.284" v="74" actId="20577"/>
      <pc:docMkLst>
        <pc:docMk/>
      </pc:docMkLst>
      <pc:sldChg chg="addSp delSp modSp">
        <pc:chgData name="Louis Van der Niet" userId="S::l.vanderniet@gov.je::259fe4d2-62f7-4e03-af63-25af193a96c4" providerId="AD" clId="Web-{45EF31AE-C8C8-A9D9-1464-214842B6BDEC}" dt="2025-02-25T11:35:14.284" v="74" actId="20577"/>
        <pc:sldMkLst>
          <pc:docMk/>
          <pc:sldMk cId="1921931395" sldId="258"/>
        </pc:sldMkLst>
        <pc:spChg chg="mod">
          <ac:chgData name="Louis Van der Niet" userId="S::l.vanderniet@gov.je::259fe4d2-62f7-4e03-af63-25af193a96c4" providerId="AD" clId="Web-{45EF31AE-C8C8-A9D9-1464-214842B6BDEC}" dt="2025-02-25T11:15:23.963" v="7" actId="20577"/>
          <ac:spMkLst>
            <pc:docMk/>
            <pc:sldMk cId="1921931395" sldId="258"/>
            <ac:spMk id="2" creationId="{2024447E-436B-6E6E-5440-22D583C29385}"/>
          </ac:spMkLst>
        </pc:spChg>
        <pc:spChg chg="mod">
          <ac:chgData name="Louis Van der Niet" userId="S::l.vanderniet@gov.je::259fe4d2-62f7-4e03-af63-25af193a96c4" providerId="AD" clId="Web-{45EF31AE-C8C8-A9D9-1464-214842B6BDEC}" dt="2025-02-25T11:16:47.482" v="30" actId="20577"/>
          <ac:spMkLst>
            <pc:docMk/>
            <pc:sldMk cId="1921931395" sldId="258"/>
            <ac:spMk id="3" creationId="{A3A39637-F7D8-0B12-C563-65B2415A5E56}"/>
          </ac:spMkLst>
        </pc:spChg>
        <pc:spChg chg="mod">
          <ac:chgData name="Louis Van der Niet" userId="S::l.vanderniet@gov.je::259fe4d2-62f7-4e03-af63-25af193a96c4" providerId="AD" clId="Web-{45EF31AE-C8C8-A9D9-1464-214842B6BDEC}" dt="2025-02-25T11:17:56.766" v="50" actId="1076"/>
          <ac:spMkLst>
            <pc:docMk/>
            <pc:sldMk cId="1921931395" sldId="258"/>
            <ac:spMk id="4" creationId="{F25D8008-BFD0-1F60-C6AA-776FDEAF1069}"/>
          </ac:spMkLst>
        </pc:spChg>
        <pc:spChg chg="mod">
          <ac:chgData name="Louis Van der Niet" userId="S::l.vanderniet@gov.je::259fe4d2-62f7-4e03-af63-25af193a96c4" providerId="AD" clId="Web-{45EF31AE-C8C8-A9D9-1464-214842B6BDEC}" dt="2025-02-25T11:35:14.284" v="74" actId="20577"/>
          <ac:spMkLst>
            <pc:docMk/>
            <pc:sldMk cId="1921931395" sldId="258"/>
            <ac:spMk id="7" creationId="{4754DD6E-0819-F369-809C-99862196045E}"/>
          </ac:spMkLst>
        </pc:spChg>
        <pc:spChg chg="mod">
          <ac:chgData name="Louis Van der Niet" userId="S::l.vanderniet@gov.je::259fe4d2-62f7-4e03-af63-25af193a96c4" providerId="AD" clId="Web-{45EF31AE-C8C8-A9D9-1464-214842B6BDEC}" dt="2025-02-25T11:17:46.922" v="38" actId="20577"/>
          <ac:spMkLst>
            <pc:docMk/>
            <pc:sldMk cId="1921931395" sldId="258"/>
            <ac:spMk id="10" creationId="{0BC0187C-3EC9-57A8-8457-343474BCF277}"/>
          </ac:spMkLst>
        </pc:spChg>
        <pc:spChg chg="mod">
          <ac:chgData name="Louis Van der Niet" userId="S::l.vanderniet@gov.je::259fe4d2-62f7-4e03-af63-25af193a96c4" providerId="AD" clId="Web-{45EF31AE-C8C8-A9D9-1464-214842B6BDEC}" dt="2025-02-25T11:17:20.139" v="3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91155091-6C3C-1376-BE91-005AF1B08C10}"/>
    <pc:docChg chg="modSld">
      <pc:chgData name="Louis Van der Niet" userId="S::l.vanderniet@gov.je::259fe4d2-62f7-4e03-af63-25af193a96c4" providerId="AD" clId="Web-{91155091-6C3C-1376-BE91-005AF1B08C10}" dt="2025-02-25T12:43:58.905" v="57" actId="1076"/>
      <pc:docMkLst>
        <pc:docMk/>
      </pc:docMkLst>
      <pc:sldChg chg="addSp delSp modSp">
        <pc:chgData name="Louis Van der Niet" userId="S::l.vanderniet@gov.je::259fe4d2-62f7-4e03-af63-25af193a96c4" providerId="AD" clId="Web-{91155091-6C3C-1376-BE91-005AF1B08C10}" dt="2025-02-25T12:43:58.905" v="57" actId="1076"/>
        <pc:sldMkLst>
          <pc:docMk/>
          <pc:sldMk cId="1921931395" sldId="258"/>
        </pc:sldMkLst>
        <pc:spChg chg="mod">
          <ac:chgData name="Louis Van der Niet" userId="S::l.vanderniet@gov.je::259fe4d2-62f7-4e03-af63-25af193a96c4" providerId="AD" clId="Web-{91155091-6C3C-1376-BE91-005AF1B08C10}" dt="2025-02-25T12:38:13.085" v="2" actId="20577"/>
          <ac:spMkLst>
            <pc:docMk/>
            <pc:sldMk cId="1921931395" sldId="258"/>
            <ac:spMk id="2" creationId="{2024447E-436B-6E6E-5440-22D583C29385}"/>
          </ac:spMkLst>
        </pc:spChg>
        <pc:spChg chg="mod">
          <ac:chgData name="Louis Van der Niet" userId="S::l.vanderniet@gov.je::259fe4d2-62f7-4e03-af63-25af193a96c4" providerId="AD" clId="Web-{91155091-6C3C-1376-BE91-005AF1B08C10}" dt="2025-02-25T12:39:27.868" v="12" actId="20577"/>
          <ac:spMkLst>
            <pc:docMk/>
            <pc:sldMk cId="1921931395" sldId="258"/>
            <ac:spMk id="3" creationId="{A3A39637-F7D8-0B12-C563-65B2415A5E56}"/>
          </ac:spMkLst>
        </pc:spChg>
        <pc:spChg chg="mod">
          <ac:chgData name="Louis Van der Niet" userId="S::l.vanderniet@gov.je::259fe4d2-62f7-4e03-af63-25af193a96c4" providerId="AD" clId="Web-{91155091-6C3C-1376-BE91-005AF1B08C10}" dt="2025-02-25T12:43:53.202" v="55" actId="14100"/>
          <ac:spMkLst>
            <pc:docMk/>
            <pc:sldMk cId="1921931395" sldId="258"/>
            <ac:spMk id="4" creationId="{F25D8008-BFD0-1F60-C6AA-776FDEAF1069}"/>
          </ac:spMkLst>
        </pc:spChg>
        <pc:spChg chg="mod">
          <ac:chgData name="Louis Van der Niet" userId="S::l.vanderniet@gov.je::259fe4d2-62f7-4e03-af63-25af193a96c4" providerId="AD" clId="Web-{91155091-6C3C-1376-BE91-005AF1B08C10}" dt="2025-02-25T12:41:22.058" v="31" actId="14100"/>
          <ac:spMkLst>
            <pc:docMk/>
            <pc:sldMk cId="1921931395" sldId="258"/>
            <ac:spMk id="7" creationId="{4754DD6E-0819-F369-809C-99862196045E}"/>
          </ac:spMkLst>
        </pc:spChg>
        <pc:spChg chg="mod">
          <ac:chgData name="Louis Van der Niet" userId="S::l.vanderniet@gov.je::259fe4d2-62f7-4e03-af63-25af193a96c4" providerId="AD" clId="Web-{91155091-6C3C-1376-BE91-005AF1B08C10}" dt="2025-02-25T12:43:57.124" v="56" actId="14100"/>
          <ac:spMkLst>
            <pc:docMk/>
            <pc:sldMk cId="1921931395" sldId="258"/>
            <ac:spMk id="10" creationId="{0BC0187C-3EC9-57A8-8457-343474BCF277}"/>
          </ac:spMkLst>
        </pc:spChg>
        <pc:spChg chg="mod">
          <ac:chgData name="Louis Van der Niet" userId="S::l.vanderniet@gov.je::259fe4d2-62f7-4e03-af63-25af193a96c4" providerId="AD" clId="Web-{91155091-6C3C-1376-BE91-005AF1B08C10}" dt="2025-02-25T12:43:38.842" v="53" actId="20577"/>
          <ac:spMkLst>
            <pc:docMk/>
            <pc:sldMk cId="1921931395" sldId="258"/>
            <ac:spMk id="13" creationId="{9CBC1D5B-F1CA-05D2-9696-EC93A4289529}"/>
          </ac:spMkLst>
        </pc:spChg>
        <pc:picChg chg="mod">
          <ac:chgData name="Louis Van der Niet" userId="S::l.vanderniet@gov.je::259fe4d2-62f7-4e03-af63-25af193a96c4" providerId="AD" clId="Web-{91155091-6C3C-1376-BE91-005AF1B08C10}" dt="2025-02-25T12:43:58.905" v="5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D70A55B6-06BE-49EF-9B1B-4DAFF7A729B0}"/>
    <pc:docChg chg="modSld">
      <pc:chgData name="Louis Van der Niet" userId="S::l.vanderniet@gov.je::259fe4d2-62f7-4e03-af63-25af193a96c4" providerId="AD" clId="Web-{D70A55B6-06BE-49EF-9B1B-4DAFF7A729B0}" dt="2025-02-19T13:19:36.068" v="89" actId="20577"/>
      <pc:docMkLst>
        <pc:docMk/>
      </pc:docMkLst>
      <pc:sldChg chg="addSp delSp modSp">
        <pc:chgData name="Louis Van der Niet" userId="S::l.vanderniet@gov.je::259fe4d2-62f7-4e03-af63-25af193a96c4" providerId="AD" clId="Web-{D70A55B6-06BE-49EF-9B1B-4DAFF7A729B0}" dt="2025-02-19T13:19:36.068" v="89" actId="20577"/>
        <pc:sldMkLst>
          <pc:docMk/>
          <pc:sldMk cId="1921931395" sldId="258"/>
        </pc:sldMkLst>
        <pc:spChg chg="mod">
          <ac:chgData name="Louis Van der Niet" userId="S::l.vanderniet@gov.je::259fe4d2-62f7-4e03-af63-25af193a96c4" providerId="AD" clId="Web-{D70A55B6-06BE-49EF-9B1B-4DAFF7A729B0}" dt="2025-02-19T13:13:52.011" v="19" actId="1076"/>
          <ac:spMkLst>
            <pc:docMk/>
            <pc:sldMk cId="1921931395" sldId="258"/>
            <ac:spMk id="2" creationId="{2024447E-436B-6E6E-5440-22D583C29385}"/>
          </ac:spMkLst>
        </pc:spChg>
        <pc:spChg chg="mod">
          <ac:chgData name="Louis Van der Niet" userId="S::l.vanderniet@gov.je::259fe4d2-62f7-4e03-af63-25af193a96c4" providerId="AD" clId="Web-{D70A55B6-06BE-49EF-9B1B-4DAFF7A729B0}" dt="2025-02-19T13:14:04.496" v="22" actId="20577"/>
          <ac:spMkLst>
            <pc:docMk/>
            <pc:sldMk cId="1921931395" sldId="258"/>
            <ac:spMk id="3" creationId="{A3A39637-F7D8-0B12-C563-65B2415A5E56}"/>
          </ac:spMkLst>
        </pc:spChg>
        <pc:spChg chg="mod">
          <ac:chgData name="Louis Van der Niet" userId="S::l.vanderniet@gov.je::259fe4d2-62f7-4e03-af63-25af193a96c4" providerId="AD" clId="Web-{D70A55B6-06BE-49EF-9B1B-4DAFF7A729B0}" dt="2025-02-19T13:15:41.265" v="48" actId="20577"/>
          <ac:spMkLst>
            <pc:docMk/>
            <pc:sldMk cId="1921931395" sldId="258"/>
            <ac:spMk id="4" creationId="{F25D8008-BFD0-1F60-C6AA-776FDEAF1069}"/>
          </ac:spMkLst>
        </pc:spChg>
        <pc:spChg chg="mod">
          <ac:chgData name="Louis Van der Niet" userId="S::l.vanderniet@gov.je::259fe4d2-62f7-4e03-af63-25af193a96c4" providerId="AD" clId="Web-{D70A55B6-06BE-49EF-9B1B-4DAFF7A729B0}" dt="2025-02-19T13:19:36.068" v="89" actId="20577"/>
          <ac:spMkLst>
            <pc:docMk/>
            <pc:sldMk cId="1921931395" sldId="258"/>
            <ac:spMk id="7" creationId="{4754DD6E-0819-F369-809C-99862196045E}"/>
          </ac:spMkLst>
        </pc:spChg>
        <pc:spChg chg="mod">
          <ac:chgData name="Louis Van der Niet" userId="S::l.vanderniet@gov.je::259fe4d2-62f7-4e03-af63-25af193a96c4" providerId="AD" clId="Web-{D70A55B6-06BE-49EF-9B1B-4DAFF7A729B0}" dt="2025-02-19T13:18:15.738" v="67" actId="1076"/>
          <ac:spMkLst>
            <pc:docMk/>
            <pc:sldMk cId="1921931395" sldId="258"/>
            <ac:spMk id="10" creationId="{0BC0187C-3EC9-57A8-8457-343474BCF277}"/>
          </ac:spMkLst>
        </pc:spChg>
        <pc:spChg chg="mod">
          <ac:chgData name="Louis Van der Niet" userId="S::l.vanderniet@gov.je::259fe4d2-62f7-4e03-af63-25af193a96c4" providerId="AD" clId="Web-{D70A55B6-06BE-49EF-9B1B-4DAFF7A729B0}" dt="2025-02-19T13:15:21.342" v="29" actId="20577"/>
          <ac:spMkLst>
            <pc:docMk/>
            <pc:sldMk cId="1921931395" sldId="258"/>
            <ac:spMk id="13" creationId="{9CBC1D5B-F1CA-05D2-9696-EC93A4289529}"/>
          </ac:spMkLst>
        </pc:spChg>
        <pc:spChg chg="mod">
          <ac:chgData name="Louis Van der Niet" userId="S::l.vanderniet@gov.je::259fe4d2-62f7-4e03-af63-25af193a96c4" providerId="AD" clId="Web-{D70A55B6-06BE-49EF-9B1B-4DAFF7A729B0}" dt="2025-02-19T13:13:33.417" v="16" actId="1076"/>
          <ac:spMkLst>
            <pc:docMk/>
            <pc:sldMk cId="1921931395" sldId="258"/>
            <ac:spMk id="16" creationId="{ECA3E980-445C-5E85-8AA9-E381D6C7220E}"/>
          </ac:spMkLst>
        </pc:spChg>
        <pc:picChg chg="mod">
          <ac:chgData name="Louis Van der Niet" userId="S::l.vanderniet@gov.je::259fe4d2-62f7-4e03-af63-25af193a96c4" providerId="AD" clId="Web-{D70A55B6-06BE-49EF-9B1B-4DAFF7A729B0}" dt="2025-02-19T13:16:01.546" v="5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1A4D66A0-21FD-B8A9-462E-E90EADC4AB11}"/>
    <pc:docChg chg="modSld">
      <pc:chgData name="Louis Van der Niet" userId="S::l.vanderniet@gov.je::259fe4d2-62f7-4e03-af63-25af193a96c4" providerId="AD" clId="Web-{1A4D66A0-21FD-B8A9-462E-E90EADC4AB11}" dt="2025-02-25T11:41:02.801" v="79" actId="20577"/>
      <pc:docMkLst>
        <pc:docMk/>
      </pc:docMkLst>
      <pc:sldChg chg="addSp delSp modSp">
        <pc:chgData name="Louis Van der Niet" userId="S::l.vanderniet@gov.je::259fe4d2-62f7-4e03-af63-25af193a96c4" providerId="AD" clId="Web-{1A4D66A0-21FD-B8A9-462E-E90EADC4AB11}" dt="2025-02-25T11:41:02.801" v="79" actId="20577"/>
        <pc:sldMkLst>
          <pc:docMk/>
          <pc:sldMk cId="1921931395" sldId="258"/>
        </pc:sldMkLst>
        <pc:spChg chg="mod">
          <ac:chgData name="Louis Van der Niet" userId="S::l.vanderniet@gov.je::259fe4d2-62f7-4e03-af63-25af193a96c4" providerId="AD" clId="Web-{1A4D66A0-21FD-B8A9-462E-E90EADC4AB11}" dt="2025-02-25T11:36:57.687" v="2" actId="20577"/>
          <ac:spMkLst>
            <pc:docMk/>
            <pc:sldMk cId="1921931395" sldId="258"/>
            <ac:spMk id="2" creationId="{2024447E-436B-6E6E-5440-22D583C29385}"/>
          </ac:spMkLst>
        </pc:spChg>
        <pc:spChg chg="mod">
          <ac:chgData name="Louis Van der Niet" userId="S::l.vanderniet@gov.je::259fe4d2-62f7-4e03-af63-25af193a96c4" providerId="AD" clId="Web-{1A4D66A0-21FD-B8A9-462E-E90EADC4AB11}" dt="2025-02-25T11:37:50.485" v="16" actId="20577"/>
          <ac:spMkLst>
            <pc:docMk/>
            <pc:sldMk cId="1921931395" sldId="258"/>
            <ac:spMk id="3" creationId="{A3A39637-F7D8-0B12-C563-65B2415A5E56}"/>
          </ac:spMkLst>
        </pc:spChg>
        <pc:spChg chg="mod">
          <ac:chgData name="Louis Van der Niet" userId="S::l.vanderniet@gov.je::259fe4d2-62f7-4e03-af63-25af193a96c4" providerId="AD" clId="Web-{1A4D66A0-21FD-B8A9-462E-E90EADC4AB11}" dt="2025-02-25T11:38:09.235" v="23" actId="1076"/>
          <ac:spMkLst>
            <pc:docMk/>
            <pc:sldMk cId="1921931395" sldId="258"/>
            <ac:spMk id="4" creationId="{F25D8008-BFD0-1F60-C6AA-776FDEAF1069}"/>
          </ac:spMkLst>
        </pc:spChg>
        <pc:spChg chg="mod">
          <ac:chgData name="Louis Van der Niet" userId="S::l.vanderniet@gov.je::259fe4d2-62f7-4e03-af63-25af193a96c4" providerId="AD" clId="Web-{1A4D66A0-21FD-B8A9-462E-E90EADC4AB11}" dt="2025-02-25T11:41:02.801" v="79" actId="20577"/>
          <ac:spMkLst>
            <pc:docMk/>
            <pc:sldMk cId="1921931395" sldId="258"/>
            <ac:spMk id="7" creationId="{4754DD6E-0819-F369-809C-99862196045E}"/>
          </ac:spMkLst>
        </pc:spChg>
        <pc:spChg chg="mod">
          <ac:chgData name="Louis Van der Niet" userId="S::l.vanderniet@gov.je::259fe4d2-62f7-4e03-af63-25af193a96c4" providerId="AD" clId="Web-{1A4D66A0-21FD-B8A9-462E-E90EADC4AB11}" dt="2025-02-25T11:38:28.501" v="25" actId="20577"/>
          <ac:spMkLst>
            <pc:docMk/>
            <pc:sldMk cId="1921931395" sldId="258"/>
            <ac:spMk id="10" creationId="{0BC0187C-3EC9-57A8-8457-343474BCF277}"/>
          </ac:spMkLst>
        </pc:spChg>
        <pc:spChg chg="mod">
          <ac:chgData name="Louis Van der Niet" userId="S::l.vanderniet@gov.je::259fe4d2-62f7-4e03-af63-25af193a96c4" providerId="AD" clId="Web-{1A4D66A0-21FD-B8A9-462E-E90EADC4AB11}" dt="2025-02-25T11:37:52.688" v="19" actId="20577"/>
          <ac:spMkLst>
            <pc:docMk/>
            <pc:sldMk cId="1921931395" sldId="258"/>
            <ac:spMk id="13" creationId="{9CBC1D5B-F1CA-05D2-9696-EC93A4289529}"/>
          </ac:spMkLst>
        </pc:spChg>
      </pc:sldChg>
    </pc:docChg>
  </pc:docChgLst>
  <pc:docChgLst>
    <pc:chgData name="Molly Gladwin" userId="S::m.gladwin@gov.je::280a0d3b-a11f-4799-8f4a-29ba461cd571" providerId="AD" clId="Web-{38998FE7-17BA-0A63-A37B-534174E422F2}"/>
    <pc:docChg chg="addSld delSld modSld">
      <pc:chgData name="Molly Gladwin" userId="S::m.gladwin@gov.je::280a0d3b-a11f-4799-8f4a-29ba461cd571" providerId="AD" clId="Web-{38998FE7-17BA-0A63-A37B-534174E422F2}" dt="2024-12-17T16:58:11.115" v="35"/>
      <pc:docMkLst>
        <pc:docMk/>
      </pc:docMkLst>
      <pc:sldChg chg="addSp delSp">
        <pc:chgData name="Molly Gladwin" userId="S::m.gladwin@gov.je::280a0d3b-a11f-4799-8f4a-29ba461cd571" providerId="AD" clId="Web-{38998FE7-17BA-0A63-A37B-534174E422F2}" dt="2024-12-17T16:57:05.270" v="25"/>
        <pc:sldMkLst>
          <pc:docMk/>
          <pc:sldMk cId="636430937" sldId="257"/>
        </pc:sldMkLst>
      </pc:sldChg>
      <pc:sldChg chg="addSp delSp modSp add del">
        <pc:chgData name="Molly Gladwin" userId="S::m.gladwin@gov.je::280a0d3b-a11f-4799-8f4a-29ba461cd571" providerId="AD" clId="Web-{38998FE7-17BA-0A63-A37B-534174E422F2}" dt="2024-12-17T16:58:11.115" v="35"/>
        <pc:sldMkLst>
          <pc:docMk/>
          <pc:sldMk cId="3442496493" sldId="263"/>
        </pc:sldMkLst>
      </pc:sldChg>
    </pc:docChg>
  </pc:docChgLst>
  <pc:docChgLst>
    <pc:chgData name="Louis Van der Niet" userId="S::l.vanderniet@gov.je::259fe4d2-62f7-4e03-af63-25af193a96c4" providerId="AD" clId="Web-{6EFF009C-5990-1A72-EC26-965316C2AFDB}"/>
    <pc:docChg chg="modSld">
      <pc:chgData name="Louis Van der Niet" userId="S::l.vanderniet@gov.je::259fe4d2-62f7-4e03-af63-25af193a96c4" providerId="AD" clId="Web-{6EFF009C-5990-1A72-EC26-965316C2AFDB}" dt="2025-02-25T11:58:18.825" v="92" actId="20577"/>
      <pc:docMkLst>
        <pc:docMk/>
      </pc:docMkLst>
      <pc:sldChg chg="addSp delSp modSp">
        <pc:chgData name="Louis Van der Niet" userId="S::l.vanderniet@gov.je::259fe4d2-62f7-4e03-af63-25af193a96c4" providerId="AD" clId="Web-{6EFF009C-5990-1A72-EC26-965316C2AFDB}" dt="2025-02-25T11:58:18.825" v="92" actId="20577"/>
        <pc:sldMkLst>
          <pc:docMk/>
          <pc:sldMk cId="1921931395" sldId="258"/>
        </pc:sldMkLst>
        <pc:spChg chg="mod">
          <ac:chgData name="Louis Van der Niet" userId="S::l.vanderniet@gov.je::259fe4d2-62f7-4e03-af63-25af193a96c4" providerId="AD" clId="Web-{6EFF009C-5990-1A72-EC26-965316C2AFDB}" dt="2025-02-25T11:52:42.204" v="2" actId="20577"/>
          <ac:spMkLst>
            <pc:docMk/>
            <pc:sldMk cId="1921931395" sldId="258"/>
            <ac:spMk id="2" creationId="{2024447E-436B-6E6E-5440-22D583C29385}"/>
          </ac:spMkLst>
        </pc:spChg>
        <pc:spChg chg="mod">
          <ac:chgData name="Louis Van der Niet" userId="S::l.vanderniet@gov.je::259fe4d2-62f7-4e03-af63-25af193a96c4" providerId="AD" clId="Web-{6EFF009C-5990-1A72-EC26-965316C2AFDB}" dt="2025-02-25T11:53:55.331" v="28" actId="20577"/>
          <ac:spMkLst>
            <pc:docMk/>
            <pc:sldMk cId="1921931395" sldId="258"/>
            <ac:spMk id="3" creationId="{A3A39637-F7D8-0B12-C563-65B2415A5E56}"/>
          </ac:spMkLst>
        </pc:spChg>
        <pc:spChg chg="mod">
          <ac:chgData name="Louis Van der Niet" userId="S::l.vanderniet@gov.je::259fe4d2-62f7-4e03-af63-25af193a96c4" providerId="AD" clId="Web-{6EFF009C-5990-1A72-EC26-965316C2AFDB}" dt="2025-02-25T11:57:07.526" v="75" actId="1076"/>
          <ac:spMkLst>
            <pc:docMk/>
            <pc:sldMk cId="1921931395" sldId="258"/>
            <ac:spMk id="4" creationId="{F25D8008-BFD0-1F60-C6AA-776FDEAF1069}"/>
          </ac:spMkLst>
        </pc:spChg>
        <pc:spChg chg="mod">
          <ac:chgData name="Louis Van der Niet" userId="S::l.vanderniet@gov.je::259fe4d2-62f7-4e03-af63-25af193a96c4" providerId="AD" clId="Web-{6EFF009C-5990-1A72-EC26-965316C2AFDB}" dt="2025-02-25T11:58:18.825" v="92" actId="20577"/>
          <ac:spMkLst>
            <pc:docMk/>
            <pc:sldMk cId="1921931395" sldId="258"/>
            <ac:spMk id="7" creationId="{4754DD6E-0819-F369-809C-99862196045E}"/>
          </ac:spMkLst>
        </pc:spChg>
        <pc:spChg chg="mod">
          <ac:chgData name="Louis Van der Niet" userId="S::l.vanderniet@gov.je::259fe4d2-62f7-4e03-af63-25af193a96c4" providerId="AD" clId="Web-{6EFF009C-5990-1A72-EC26-965316C2AFDB}" dt="2025-02-25T11:57:03.807" v="74" actId="14100"/>
          <ac:spMkLst>
            <pc:docMk/>
            <pc:sldMk cId="1921931395" sldId="258"/>
            <ac:spMk id="10" creationId="{0BC0187C-3EC9-57A8-8457-343474BCF277}"/>
          </ac:spMkLst>
        </pc:spChg>
        <pc:spChg chg="mod">
          <ac:chgData name="Louis Van der Niet" userId="S::l.vanderniet@gov.je::259fe4d2-62f7-4e03-af63-25af193a96c4" providerId="AD" clId="Web-{6EFF009C-5990-1A72-EC26-965316C2AFDB}" dt="2025-02-25T11:56:40.884" v="68" actId="14100"/>
          <ac:spMkLst>
            <pc:docMk/>
            <pc:sldMk cId="1921931395" sldId="258"/>
            <ac:spMk id="13" creationId="{9CBC1D5B-F1CA-05D2-9696-EC93A4289529}"/>
          </ac:spMkLst>
        </pc:spChg>
        <pc:picChg chg="mod">
          <ac:chgData name="Louis Van der Niet" userId="S::l.vanderniet@gov.je::259fe4d2-62f7-4e03-af63-25af193a96c4" providerId="AD" clId="Web-{6EFF009C-5990-1A72-EC26-965316C2AFDB}" dt="2025-02-25T11:57:13.182" v="7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48BF7EA7-6DCD-0FBA-FC6A-0F327D008EFB}"/>
    <pc:docChg chg="modSld">
      <pc:chgData name="Louis Van der Niet" userId="S::l.vanderniet@gov.je::259fe4d2-62f7-4e03-af63-25af193a96c4" providerId="AD" clId="Web-{48BF7EA7-6DCD-0FBA-FC6A-0F327D008EFB}" dt="2025-02-26T13:51:52.195" v="78" actId="1076"/>
      <pc:docMkLst>
        <pc:docMk/>
      </pc:docMkLst>
      <pc:sldChg chg="addSp delSp modSp">
        <pc:chgData name="Louis Van der Niet" userId="S::l.vanderniet@gov.je::259fe4d2-62f7-4e03-af63-25af193a96c4" providerId="AD" clId="Web-{48BF7EA7-6DCD-0FBA-FC6A-0F327D008EFB}" dt="2025-02-26T13:51:52.195" v="78" actId="1076"/>
        <pc:sldMkLst>
          <pc:docMk/>
          <pc:sldMk cId="1921931395" sldId="258"/>
        </pc:sldMkLst>
        <pc:spChg chg="mod">
          <ac:chgData name="Louis Van der Niet" userId="S::l.vanderniet@gov.je::259fe4d2-62f7-4e03-af63-25af193a96c4" providerId="AD" clId="Web-{48BF7EA7-6DCD-0FBA-FC6A-0F327D008EFB}" dt="2025-02-26T13:46:20.061" v="1" actId="20577"/>
          <ac:spMkLst>
            <pc:docMk/>
            <pc:sldMk cId="1921931395" sldId="258"/>
            <ac:spMk id="2" creationId="{2024447E-436B-6E6E-5440-22D583C29385}"/>
          </ac:spMkLst>
        </pc:spChg>
        <pc:spChg chg="mod">
          <ac:chgData name="Louis Van der Niet" userId="S::l.vanderniet@gov.je::259fe4d2-62f7-4e03-af63-25af193a96c4" providerId="AD" clId="Web-{48BF7EA7-6DCD-0FBA-FC6A-0F327D008EFB}" dt="2025-02-26T13:46:51.765" v="8" actId="20577"/>
          <ac:spMkLst>
            <pc:docMk/>
            <pc:sldMk cId="1921931395" sldId="258"/>
            <ac:spMk id="3" creationId="{A3A39637-F7D8-0B12-C563-65B2415A5E56}"/>
          </ac:spMkLst>
        </pc:spChg>
        <pc:spChg chg="mod">
          <ac:chgData name="Louis Van der Niet" userId="S::l.vanderniet@gov.je::259fe4d2-62f7-4e03-af63-25af193a96c4" providerId="AD" clId="Web-{48BF7EA7-6DCD-0FBA-FC6A-0F327D008EFB}" dt="2025-02-26T13:49:19.144" v="40" actId="14100"/>
          <ac:spMkLst>
            <pc:docMk/>
            <pc:sldMk cId="1921931395" sldId="258"/>
            <ac:spMk id="4" creationId="{F25D8008-BFD0-1F60-C6AA-776FDEAF1069}"/>
          </ac:spMkLst>
        </pc:spChg>
        <pc:spChg chg="mod">
          <ac:chgData name="Louis Van der Niet" userId="S::l.vanderniet@gov.je::259fe4d2-62f7-4e03-af63-25af193a96c4" providerId="AD" clId="Web-{48BF7EA7-6DCD-0FBA-FC6A-0F327D008EFB}" dt="2025-02-26T13:51:40.976" v="75" actId="14100"/>
          <ac:spMkLst>
            <pc:docMk/>
            <pc:sldMk cId="1921931395" sldId="258"/>
            <ac:spMk id="7" creationId="{4754DD6E-0819-F369-809C-99862196045E}"/>
          </ac:spMkLst>
        </pc:spChg>
        <pc:spChg chg="mod">
          <ac:chgData name="Louis Van der Niet" userId="S::l.vanderniet@gov.je::259fe4d2-62f7-4e03-af63-25af193a96c4" providerId="AD" clId="Web-{48BF7EA7-6DCD-0FBA-FC6A-0F327D008EFB}" dt="2025-02-26T13:51:52.195" v="78" actId="1076"/>
          <ac:spMkLst>
            <pc:docMk/>
            <pc:sldMk cId="1921931395" sldId="258"/>
            <ac:spMk id="10" creationId="{0BC0187C-3EC9-57A8-8457-343474BCF277}"/>
          </ac:spMkLst>
        </pc:spChg>
        <pc:spChg chg="mod">
          <ac:chgData name="Louis Van der Niet" userId="S::l.vanderniet@gov.je::259fe4d2-62f7-4e03-af63-25af193a96c4" providerId="AD" clId="Web-{48BF7EA7-6DCD-0FBA-FC6A-0F327D008EFB}" dt="2025-02-26T13:51:48.320" v="77" actId="1076"/>
          <ac:spMkLst>
            <pc:docMk/>
            <pc:sldMk cId="1921931395" sldId="258"/>
            <ac:spMk id="13" creationId="{9CBC1D5B-F1CA-05D2-9696-EC93A4289529}"/>
          </ac:spMkLst>
        </pc:spChg>
        <pc:picChg chg="mod">
          <ac:chgData name="Louis Van der Niet" userId="S::l.vanderniet@gov.je::259fe4d2-62f7-4e03-af63-25af193a96c4" providerId="AD" clId="Web-{48BF7EA7-6DCD-0FBA-FC6A-0F327D008EFB}" dt="2025-02-26T13:51:23.257" v="71"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63253A59-B209-8D4E-7FC6-AF29AA23229F}"/>
    <pc:docChg chg="modSld">
      <pc:chgData name="Louis Van der Niet" userId="S::l.vanderniet@gov.je::259fe4d2-62f7-4e03-af63-25af193a96c4" providerId="AD" clId="Web-{63253A59-B209-8D4E-7FC6-AF29AA23229F}" dt="2025-02-17T12:51:08.880" v="60" actId="1076"/>
      <pc:docMkLst>
        <pc:docMk/>
      </pc:docMkLst>
      <pc:sldChg chg="addSp delSp modSp">
        <pc:chgData name="Louis Van der Niet" userId="S::l.vanderniet@gov.je::259fe4d2-62f7-4e03-af63-25af193a96c4" providerId="AD" clId="Web-{63253A59-B209-8D4E-7FC6-AF29AA23229F}" dt="2025-02-17T12:51:08.880" v="60" actId="1076"/>
        <pc:sldMkLst>
          <pc:docMk/>
          <pc:sldMk cId="1921931395" sldId="258"/>
        </pc:sldMkLst>
        <pc:spChg chg="mod">
          <ac:chgData name="Louis Van der Niet" userId="S::l.vanderniet@gov.je::259fe4d2-62f7-4e03-af63-25af193a96c4" providerId="AD" clId="Web-{63253A59-B209-8D4E-7FC6-AF29AA23229F}" dt="2025-02-17T12:46:58.062" v="11" actId="20577"/>
          <ac:spMkLst>
            <pc:docMk/>
            <pc:sldMk cId="1921931395" sldId="258"/>
            <ac:spMk id="2" creationId="{2024447E-436B-6E6E-5440-22D583C29385}"/>
          </ac:spMkLst>
        </pc:spChg>
        <pc:spChg chg="mod">
          <ac:chgData name="Louis Van der Niet" userId="S::l.vanderniet@gov.je::259fe4d2-62f7-4e03-af63-25af193a96c4" providerId="AD" clId="Web-{63253A59-B209-8D4E-7FC6-AF29AA23229F}" dt="2025-02-17T12:47:22.407" v="20" actId="20577"/>
          <ac:spMkLst>
            <pc:docMk/>
            <pc:sldMk cId="1921931395" sldId="258"/>
            <ac:spMk id="3" creationId="{A3A39637-F7D8-0B12-C563-65B2415A5E56}"/>
          </ac:spMkLst>
        </pc:spChg>
        <pc:spChg chg="mod">
          <ac:chgData name="Louis Van der Niet" userId="S::l.vanderniet@gov.je::259fe4d2-62f7-4e03-af63-25af193a96c4" providerId="AD" clId="Web-{63253A59-B209-8D4E-7FC6-AF29AA23229F}" dt="2025-02-17T12:51:05.099" v="59" actId="20577"/>
          <ac:spMkLst>
            <pc:docMk/>
            <pc:sldMk cId="1921931395" sldId="258"/>
            <ac:spMk id="4" creationId="{F25D8008-BFD0-1F60-C6AA-776FDEAF1069}"/>
          </ac:spMkLst>
        </pc:spChg>
        <pc:spChg chg="mod">
          <ac:chgData name="Louis Van der Niet" userId="S::l.vanderniet@gov.je::259fe4d2-62f7-4e03-af63-25af193a96c4" providerId="AD" clId="Web-{63253A59-B209-8D4E-7FC6-AF29AA23229F}" dt="2025-02-17T12:48:05.751" v="39" actId="14100"/>
          <ac:spMkLst>
            <pc:docMk/>
            <pc:sldMk cId="1921931395" sldId="258"/>
            <ac:spMk id="10" creationId="{0BC0187C-3EC9-57A8-8457-343474BCF277}"/>
          </ac:spMkLst>
        </pc:spChg>
        <pc:spChg chg="mod">
          <ac:chgData name="Louis Van der Niet" userId="S::l.vanderniet@gov.je::259fe4d2-62f7-4e03-af63-25af193a96c4" providerId="AD" clId="Web-{63253A59-B209-8D4E-7FC6-AF29AA23229F}" dt="2025-02-17T12:47:36.501" v="2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A005442B-0EEC-CA32-38CC-AC2259EC4E82}"/>
    <pc:docChg chg="modSld">
      <pc:chgData name="Louis Van der Niet" userId="S::l.vanderniet@gov.je::259fe4d2-62f7-4e03-af63-25af193a96c4" providerId="AD" clId="Web-{A005442B-0EEC-CA32-38CC-AC2259EC4E82}" dt="2025-02-25T13:25:42.449" v="78" actId="1076"/>
      <pc:docMkLst>
        <pc:docMk/>
      </pc:docMkLst>
      <pc:sldChg chg="addSp delSp modSp">
        <pc:chgData name="Louis Van der Niet" userId="S::l.vanderniet@gov.je::259fe4d2-62f7-4e03-af63-25af193a96c4" providerId="AD" clId="Web-{A005442B-0EEC-CA32-38CC-AC2259EC4E82}" dt="2025-02-25T13:25:42.449" v="78" actId="1076"/>
        <pc:sldMkLst>
          <pc:docMk/>
          <pc:sldMk cId="1921931395" sldId="258"/>
        </pc:sldMkLst>
        <pc:spChg chg="mod">
          <ac:chgData name="Louis Van der Niet" userId="S::l.vanderniet@gov.je::259fe4d2-62f7-4e03-af63-25af193a96c4" providerId="AD" clId="Web-{A005442B-0EEC-CA32-38CC-AC2259EC4E82}" dt="2025-02-25T13:14:45.910" v="2" actId="20577"/>
          <ac:spMkLst>
            <pc:docMk/>
            <pc:sldMk cId="1921931395" sldId="258"/>
            <ac:spMk id="2" creationId="{2024447E-436B-6E6E-5440-22D583C29385}"/>
          </ac:spMkLst>
        </pc:spChg>
        <pc:spChg chg="mod">
          <ac:chgData name="Louis Van der Niet" userId="S::l.vanderniet@gov.je::259fe4d2-62f7-4e03-af63-25af193a96c4" providerId="AD" clId="Web-{A005442B-0EEC-CA32-38CC-AC2259EC4E82}" dt="2025-02-25T13:15:48.553" v="20" actId="20577"/>
          <ac:spMkLst>
            <pc:docMk/>
            <pc:sldMk cId="1921931395" sldId="258"/>
            <ac:spMk id="3" creationId="{A3A39637-F7D8-0B12-C563-65B2415A5E56}"/>
          </ac:spMkLst>
        </pc:spChg>
        <pc:spChg chg="mod">
          <ac:chgData name="Louis Van der Niet" userId="S::l.vanderniet@gov.je::259fe4d2-62f7-4e03-af63-25af193a96c4" providerId="AD" clId="Web-{A005442B-0EEC-CA32-38CC-AC2259EC4E82}" dt="2025-02-25T13:17:12.072" v="43" actId="20577"/>
          <ac:spMkLst>
            <pc:docMk/>
            <pc:sldMk cId="1921931395" sldId="258"/>
            <ac:spMk id="4" creationId="{F25D8008-BFD0-1F60-C6AA-776FDEAF1069}"/>
          </ac:spMkLst>
        </pc:spChg>
        <pc:spChg chg="mod">
          <ac:chgData name="Louis Van der Niet" userId="S::l.vanderniet@gov.je::259fe4d2-62f7-4e03-af63-25af193a96c4" providerId="AD" clId="Web-{A005442B-0EEC-CA32-38CC-AC2259EC4E82}" dt="2025-02-25T13:25:31.011" v="74" actId="14100"/>
          <ac:spMkLst>
            <pc:docMk/>
            <pc:sldMk cId="1921931395" sldId="258"/>
            <ac:spMk id="7" creationId="{4754DD6E-0819-F369-809C-99862196045E}"/>
          </ac:spMkLst>
        </pc:spChg>
        <pc:spChg chg="mod">
          <ac:chgData name="Louis Van der Niet" userId="S::l.vanderniet@gov.je::259fe4d2-62f7-4e03-af63-25af193a96c4" providerId="AD" clId="Web-{A005442B-0EEC-CA32-38CC-AC2259EC4E82}" dt="2025-02-25T13:17:27.213" v="46" actId="20577"/>
          <ac:spMkLst>
            <pc:docMk/>
            <pc:sldMk cId="1921931395" sldId="258"/>
            <ac:spMk id="10" creationId="{0BC0187C-3EC9-57A8-8457-343474BCF277}"/>
          </ac:spMkLst>
        </pc:spChg>
        <pc:spChg chg="mod">
          <ac:chgData name="Louis Van der Niet" userId="S::l.vanderniet@gov.je::259fe4d2-62f7-4e03-af63-25af193a96c4" providerId="AD" clId="Web-{A005442B-0EEC-CA32-38CC-AC2259EC4E82}" dt="2025-02-25T13:21:01.595" v="55" actId="14100"/>
          <ac:spMkLst>
            <pc:docMk/>
            <pc:sldMk cId="1921931395" sldId="258"/>
            <ac:spMk id="13" creationId="{9CBC1D5B-F1CA-05D2-9696-EC93A4289529}"/>
          </ac:spMkLst>
        </pc:spChg>
      </pc:sldChg>
    </pc:docChg>
  </pc:docChgLst>
  <pc:docChgLst>
    <pc:chgData name="Louis Van der Niet" userId="S::l.vanderniet@gov.je::259fe4d2-62f7-4e03-af63-25af193a96c4" providerId="AD" clId="Web-{24B66AA9-2C98-8F00-E43F-428831C41D79}"/>
    <pc:docChg chg="modSld">
      <pc:chgData name="Louis Van der Niet" userId="S::l.vanderniet@gov.je::259fe4d2-62f7-4e03-af63-25af193a96c4" providerId="AD" clId="Web-{24B66AA9-2C98-8F00-E43F-428831C41D79}" dt="2025-02-20T09:55:07.671" v="77" actId="20577"/>
      <pc:docMkLst>
        <pc:docMk/>
      </pc:docMkLst>
      <pc:sldChg chg="addSp delSp modSp">
        <pc:chgData name="Louis Van der Niet" userId="S::l.vanderniet@gov.je::259fe4d2-62f7-4e03-af63-25af193a96c4" providerId="AD" clId="Web-{24B66AA9-2C98-8F00-E43F-428831C41D79}" dt="2025-02-20T09:55:07.671" v="77" actId="20577"/>
        <pc:sldMkLst>
          <pc:docMk/>
          <pc:sldMk cId="1921931395" sldId="258"/>
        </pc:sldMkLst>
        <pc:spChg chg="mod">
          <ac:chgData name="Louis Van der Niet" userId="S::l.vanderniet@gov.je::259fe4d2-62f7-4e03-af63-25af193a96c4" providerId="AD" clId="Web-{24B66AA9-2C98-8F00-E43F-428831C41D79}" dt="2025-02-20T09:51:20.404" v="2" actId="20577"/>
          <ac:spMkLst>
            <pc:docMk/>
            <pc:sldMk cId="1921931395" sldId="258"/>
            <ac:spMk id="2" creationId="{2024447E-436B-6E6E-5440-22D583C29385}"/>
          </ac:spMkLst>
        </pc:spChg>
        <pc:spChg chg="mod">
          <ac:chgData name="Louis Van der Niet" userId="S::l.vanderniet@gov.je::259fe4d2-62f7-4e03-af63-25af193a96c4" providerId="AD" clId="Web-{24B66AA9-2C98-8F00-E43F-428831C41D79}" dt="2025-02-20T09:52:41.926" v="26" actId="20577"/>
          <ac:spMkLst>
            <pc:docMk/>
            <pc:sldMk cId="1921931395" sldId="258"/>
            <ac:spMk id="3" creationId="{A3A39637-F7D8-0B12-C563-65B2415A5E56}"/>
          </ac:spMkLst>
        </pc:spChg>
        <pc:spChg chg="mod">
          <ac:chgData name="Louis Van der Niet" userId="S::l.vanderniet@gov.je::259fe4d2-62f7-4e03-af63-25af193a96c4" providerId="AD" clId="Web-{24B66AA9-2C98-8F00-E43F-428831C41D79}" dt="2025-02-20T09:53:58.432" v="54" actId="14100"/>
          <ac:spMkLst>
            <pc:docMk/>
            <pc:sldMk cId="1921931395" sldId="258"/>
            <ac:spMk id="4" creationId="{F25D8008-BFD0-1F60-C6AA-776FDEAF1069}"/>
          </ac:spMkLst>
        </pc:spChg>
        <pc:spChg chg="mod">
          <ac:chgData name="Louis Van der Niet" userId="S::l.vanderniet@gov.je::259fe4d2-62f7-4e03-af63-25af193a96c4" providerId="AD" clId="Web-{24B66AA9-2C98-8F00-E43F-428831C41D79}" dt="2025-02-20T09:55:07.671" v="77" actId="20577"/>
          <ac:spMkLst>
            <pc:docMk/>
            <pc:sldMk cId="1921931395" sldId="258"/>
            <ac:spMk id="7" creationId="{4754DD6E-0819-F369-809C-99862196045E}"/>
          </ac:spMkLst>
        </pc:spChg>
        <pc:spChg chg="mod">
          <ac:chgData name="Louis Van der Niet" userId="S::l.vanderniet@gov.je::259fe4d2-62f7-4e03-af63-25af193a96c4" providerId="AD" clId="Web-{24B66AA9-2C98-8F00-E43F-428831C41D79}" dt="2025-02-20T09:53:47.228" v="51" actId="14100"/>
          <ac:spMkLst>
            <pc:docMk/>
            <pc:sldMk cId="1921931395" sldId="258"/>
            <ac:spMk id="10" creationId="{0BC0187C-3EC9-57A8-8457-343474BCF277}"/>
          </ac:spMkLst>
        </pc:spChg>
        <pc:spChg chg="mod">
          <ac:chgData name="Louis Van der Niet" userId="S::l.vanderniet@gov.je::259fe4d2-62f7-4e03-af63-25af193a96c4" providerId="AD" clId="Web-{24B66AA9-2C98-8F00-E43F-428831C41D79}" dt="2025-02-20T09:54:16.777" v="58" actId="1076"/>
          <ac:spMkLst>
            <pc:docMk/>
            <pc:sldMk cId="1921931395" sldId="258"/>
            <ac:spMk id="13" creationId="{9CBC1D5B-F1CA-05D2-9696-EC93A4289529}"/>
          </ac:spMkLst>
        </pc:spChg>
        <pc:picChg chg="mod">
          <ac:chgData name="Louis Van der Niet" userId="S::l.vanderniet@gov.je::259fe4d2-62f7-4e03-af63-25af193a96c4" providerId="AD" clId="Web-{24B66AA9-2C98-8F00-E43F-428831C41D79}" dt="2025-02-20T09:54:11.105" v="57" actId="1076"/>
          <ac:picMkLst>
            <pc:docMk/>
            <pc:sldMk cId="1921931395" sldId="258"/>
            <ac:picMk id="19" creationId="{83118964-6DE7-4C50-0FA8-858A5E5D8619}"/>
          </ac:picMkLst>
        </pc:picChg>
      </pc:sldChg>
    </pc:docChg>
  </pc:docChgLst>
  <pc:docChgLst>
    <pc:chgData name="Molly Gladwin" userId="S::m.gladwin@gov.je::280a0d3b-a11f-4799-8f4a-29ba461cd571" providerId="AD" clId="Web-{DBAA32E8-0D7A-0D91-F262-C3352E847729}"/>
    <pc:docChg chg="addSld delSld modSld">
      <pc:chgData name="Molly Gladwin" userId="S::m.gladwin@gov.je::280a0d3b-a11f-4799-8f4a-29ba461cd571" providerId="AD" clId="Web-{DBAA32E8-0D7A-0D91-F262-C3352E847729}" dt="2024-12-18T10:26:56.600" v="20"/>
      <pc:docMkLst>
        <pc:docMk/>
      </pc:docMkLst>
      <pc:sldChg chg="modSp">
        <pc:chgData name="Molly Gladwin" userId="S::m.gladwin@gov.je::280a0d3b-a11f-4799-8f4a-29ba461cd571" providerId="AD" clId="Web-{DBAA32E8-0D7A-0D91-F262-C3352E847729}" dt="2024-12-18T10:26:47.803" v="19" actId="1076"/>
        <pc:sldMkLst>
          <pc:docMk/>
          <pc:sldMk cId="636430937" sldId="257"/>
        </pc:sldMkLst>
      </pc:sldChg>
      <pc:sldChg chg="add del">
        <pc:chgData name="Molly Gladwin" userId="S::m.gladwin@gov.je::280a0d3b-a11f-4799-8f4a-29ba461cd571" providerId="AD" clId="Web-{DBAA32E8-0D7A-0D91-F262-C3352E847729}" dt="2024-12-18T10:26:56.600" v="20"/>
        <pc:sldMkLst>
          <pc:docMk/>
          <pc:sldMk cId="3442496493" sldId="263"/>
        </pc:sldMkLst>
      </pc:sldChg>
    </pc:docChg>
  </pc:docChgLst>
  <pc:docChgLst>
    <pc:chgData name="Louis Van der Niet" userId="S::l.vanderniet@gov.je::259fe4d2-62f7-4e03-af63-25af193a96c4" providerId="AD" clId="Web-{DD3714B7-41FF-B60D-E718-85A24EA472E7}"/>
    <pc:docChg chg="modSld">
      <pc:chgData name="Louis Van der Niet" userId="S::l.vanderniet@gov.je::259fe4d2-62f7-4e03-af63-25af193a96c4" providerId="AD" clId="Web-{DD3714B7-41FF-B60D-E718-85A24EA472E7}" dt="2025-02-20T10:21:08.255" v="77" actId="1076"/>
      <pc:docMkLst>
        <pc:docMk/>
      </pc:docMkLst>
      <pc:sldChg chg="addSp delSp modSp">
        <pc:chgData name="Louis Van der Niet" userId="S::l.vanderniet@gov.je::259fe4d2-62f7-4e03-af63-25af193a96c4" providerId="AD" clId="Web-{DD3714B7-41FF-B60D-E718-85A24EA472E7}" dt="2025-02-20T10:21:08.255" v="77" actId="1076"/>
        <pc:sldMkLst>
          <pc:docMk/>
          <pc:sldMk cId="1921931395" sldId="258"/>
        </pc:sldMkLst>
        <pc:spChg chg="mod">
          <ac:chgData name="Louis Van der Niet" userId="S::l.vanderniet@gov.je::259fe4d2-62f7-4e03-af63-25af193a96c4" providerId="AD" clId="Web-{DD3714B7-41FF-B60D-E718-85A24EA472E7}" dt="2025-02-20T10:14:02.862" v="2" actId="20577"/>
          <ac:spMkLst>
            <pc:docMk/>
            <pc:sldMk cId="1921931395" sldId="258"/>
            <ac:spMk id="2" creationId="{2024447E-436B-6E6E-5440-22D583C29385}"/>
          </ac:spMkLst>
        </pc:spChg>
        <pc:spChg chg="mod">
          <ac:chgData name="Louis Van der Niet" userId="S::l.vanderniet@gov.je::259fe4d2-62f7-4e03-af63-25af193a96c4" providerId="AD" clId="Web-{DD3714B7-41FF-B60D-E718-85A24EA472E7}" dt="2025-02-20T10:14:16.003" v="8" actId="20577"/>
          <ac:spMkLst>
            <pc:docMk/>
            <pc:sldMk cId="1921931395" sldId="258"/>
            <ac:spMk id="3" creationId="{A3A39637-F7D8-0B12-C563-65B2415A5E56}"/>
          </ac:spMkLst>
        </pc:spChg>
        <pc:spChg chg="mod">
          <ac:chgData name="Louis Van der Niet" userId="S::l.vanderniet@gov.je::259fe4d2-62f7-4e03-af63-25af193a96c4" providerId="AD" clId="Web-{DD3714B7-41FF-B60D-E718-85A24EA472E7}" dt="2025-02-20T10:15:20.303" v="23" actId="20577"/>
          <ac:spMkLst>
            <pc:docMk/>
            <pc:sldMk cId="1921931395" sldId="258"/>
            <ac:spMk id="4" creationId="{F25D8008-BFD0-1F60-C6AA-776FDEAF1069}"/>
          </ac:spMkLst>
        </pc:spChg>
        <pc:spChg chg="mod">
          <ac:chgData name="Louis Van der Niet" userId="S::l.vanderniet@gov.je::259fe4d2-62f7-4e03-af63-25af193a96c4" providerId="AD" clId="Web-{DD3714B7-41FF-B60D-E718-85A24EA472E7}" dt="2025-02-20T10:19:03.078" v="72" actId="20577"/>
          <ac:spMkLst>
            <pc:docMk/>
            <pc:sldMk cId="1921931395" sldId="258"/>
            <ac:spMk id="7" creationId="{4754DD6E-0819-F369-809C-99862196045E}"/>
          </ac:spMkLst>
        </pc:spChg>
        <pc:spChg chg="mod">
          <ac:chgData name="Louis Van der Niet" userId="S::l.vanderniet@gov.je::259fe4d2-62f7-4e03-af63-25af193a96c4" providerId="AD" clId="Web-{DD3714B7-41FF-B60D-E718-85A24EA472E7}" dt="2025-02-20T10:18:39.920" v="60" actId="1076"/>
          <ac:spMkLst>
            <pc:docMk/>
            <pc:sldMk cId="1921931395" sldId="258"/>
            <ac:spMk id="10" creationId="{0BC0187C-3EC9-57A8-8457-343474BCF277}"/>
          </ac:spMkLst>
        </pc:spChg>
        <pc:spChg chg="mod">
          <ac:chgData name="Louis Van der Niet" userId="S::l.vanderniet@gov.je::259fe4d2-62f7-4e03-af63-25af193a96c4" providerId="AD" clId="Web-{DD3714B7-41FF-B60D-E718-85A24EA472E7}" dt="2025-02-20T10:18:19.279" v="55" actId="1076"/>
          <ac:spMkLst>
            <pc:docMk/>
            <pc:sldMk cId="1921931395" sldId="258"/>
            <ac:spMk id="13" creationId="{9CBC1D5B-F1CA-05D2-9696-EC93A4289529}"/>
          </ac:spMkLst>
        </pc:spChg>
        <pc:picChg chg="mod">
          <ac:chgData name="Louis Van der Niet" userId="S::l.vanderniet@gov.je::259fe4d2-62f7-4e03-af63-25af193a96c4" providerId="AD" clId="Web-{DD3714B7-41FF-B60D-E718-85A24EA472E7}" dt="2025-02-20T10:18:52.312" v="6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14A7BF5C-9CF9-148D-7AE8-A4D6B94216EC}"/>
    <pc:docChg chg="modSld">
      <pc:chgData name="Louis Van der Niet" userId="S::l.vanderniet@gov.je::259fe4d2-62f7-4e03-af63-25af193a96c4" providerId="AD" clId="Web-{14A7BF5C-9CF9-148D-7AE8-A4D6B94216EC}" dt="2025-02-26T14:38:44.719" v="37" actId="1076"/>
      <pc:docMkLst>
        <pc:docMk/>
      </pc:docMkLst>
      <pc:sldChg chg="addSp delSp modSp">
        <pc:chgData name="Louis Van der Niet" userId="S::l.vanderniet@gov.je::259fe4d2-62f7-4e03-af63-25af193a96c4" providerId="AD" clId="Web-{14A7BF5C-9CF9-148D-7AE8-A4D6B94216EC}" dt="2025-02-26T14:38:44.719" v="37" actId="1076"/>
        <pc:sldMkLst>
          <pc:docMk/>
          <pc:sldMk cId="1921931395" sldId="258"/>
        </pc:sldMkLst>
        <pc:spChg chg="mod">
          <ac:chgData name="Louis Van der Niet" userId="S::l.vanderniet@gov.je::259fe4d2-62f7-4e03-af63-25af193a96c4" providerId="AD" clId="Web-{14A7BF5C-9CF9-148D-7AE8-A4D6B94216EC}" dt="2025-02-26T14:35:53.043" v="2" actId="20577"/>
          <ac:spMkLst>
            <pc:docMk/>
            <pc:sldMk cId="1921931395" sldId="258"/>
            <ac:spMk id="2" creationId="{2024447E-436B-6E6E-5440-22D583C29385}"/>
          </ac:spMkLst>
        </pc:spChg>
        <pc:spChg chg="mod">
          <ac:chgData name="Louis Van der Niet" userId="S::l.vanderniet@gov.je::259fe4d2-62f7-4e03-af63-25af193a96c4" providerId="AD" clId="Web-{14A7BF5C-9CF9-148D-7AE8-A4D6B94216EC}" dt="2025-02-26T14:36:14.746" v="9" actId="20577"/>
          <ac:spMkLst>
            <pc:docMk/>
            <pc:sldMk cId="1921931395" sldId="258"/>
            <ac:spMk id="3" creationId="{A3A39637-F7D8-0B12-C563-65B2415A5E56}"/>
          </ac:spMkLst>
        </pc:spChg>
        <pc:spChg chg="mod">
          <ac:chgData name="Louis Van der Niet" userId="S::l.vanderniet@gov.je::259fe4d2-62f7-4e03-af63-25af193a96c4" providerId="AD" clId="Web-{14A7BF5C-9CF9-148D-7AE8-A4D6B94216EC}" dt="2025-02-26T14:37:05.982" v="21" actId="20577"/>
          <ac:spMkLst>
            <pc:docMk/>
            <pc:sldMk cId="1921931395" sldId="258"/>
            <ac:spMk id="4" creationId="{F25D8008-BFD0-1F60-C6AA-776FDEAF1069}"/>
          </ac:spMkLst>
        </pc:spChg>
        <pc:spChg chg="mod">
          <ac:chgData name="Louis Van der Niet" userId="S::l.vanderniet@gov.je::259fe4d2-62f7-4e03-af63-25af193a96c4" providerId="AD" clId="Web-{14A7BF5C-9CF9-148D-7AE8-A4D6B94216EC}" dt="2025-02-26T14:38:00.671" v="32" actId="20577"/>
          <ac:spMkLst>
            <pc:docMk/>
            <pc:sldMk cId="1921931395" sldId="258"/>
            <ac:spMk id="7" creationId="{4754DD6E-0819-F369-809C-99862196045E}"/>
          </ac:spMkLst>
        </pc:spChg>
        <pc:spChg chg="mod">
          <ac:chgData name="Louis Van der Niet" userId="S::l.vanderniet@gov.je::259fe4d2-62f7-4e03-af63-25af193a96c4" providerId="AD" clId="Web-{14A7BF5C-9CF9-148D-7AE8-A4D6B94216EC}" dt="2025-02-26T14:37:20.154" v="29" actId="20577"/>
          <ac:spMkLst>
            <pc:docMk/>
            <pc:sldMk cId="1921931395" sldId="258"/>
            <ac:spMk id="10" creationId="{0BC0187C-3EC9-57A8-8457-343474BCF277}"/>
          </ac:spMkLst>
        </pc:spChg>
        <pc:spChg chg="mod">
          <ac:chgData name="Louis Van der Niet" userId="S::l.vanderniet@gov.je::259fe4d2-62f7-4e03-af63-25af193a96c4" providerId="AD" clId="Web-{14A7BF5C-9CF9-148D-7AE8-A4D6B94216EC}" dt="2025-02-26T14:36:51.810" v="19" actId="20577"/>
          <ac:spMkLst>
            <pc:docMk/>
            <pc:sldMk cId="1921931395" sldId="258"/>
            <ac:spMk id="13" creationId="{9CBC1D5B-F1CA-05D2-9696-EC93A4289529}"/>
          </ac:spMkLst>
        </pc:spChg>
        <pc:picChg chg="add mod modCrop">
          <ac:chgData name="Louis Van der Niet" userId="S::l.vanderniet@gov.je::259fe4d2-62f7-4e03-af63-25af193a96c4" providerId="AD" clId="Web-{14A7BF5C-9CF9-148D-7AE8-A4D6B94216EC}" dt="2025-02-26T14:36:34.888" v="16"/>
          <ac:picMkLst>
            <pc:docMk/>
            <pc:sldMk cId="1921931395" sldId="258"/>
            <ac:picMk id="5" creationId="{DF7168B9-BA05-ACAA-3C17-1C3603041AFC}"/>
          </ac:picMkLst>
        </pc:picChg>
        <pc:picChg chg="add mod">
          <ac:chgData name="Louis Van der Niet" userId="S::l.vanderniet@gov.je::259fe4d2-62f7-4e03-af63-25af193a96c4" providerId="AD" clId="Web-{14A7BF5C-9CF9-148D-7AE8-A4D6B94216EC}" dt="2025-02-26T14:38:44.719" v="37" actId="1076"/>
          <ac:picMkLst>
            <pc:docMk/>
            <pc:sldMk cId="1921931395" sldId="258"/>
            <ac:picMk id="11" creationId="{CF4E6167-C18D-8A0D-3B39-627D7D85DC19}"/>
          </ac:picMkLst>
        </pc:picChg>
      </pc:sldChg>
    </pc:docChg>
  </pc:docChgLst>
  <pc:docChgLst>
    <pc:chgData name="Louis Van der Niet" userId="S::l.vanderniet@gov.je::259fe4d2-62f7-4e03-af63-25af193a96c4" providerId="AD" clId="Web-{44BA5BDA-F5EC-4A9D-A7AB-369734DB86FE}"/>
    <pc:docChg chg="modSld">
      <pc:chgData name="Louis Van der Niet" userId="S::l.vanderniet@gov.je::259fe4d2-62f7-4e03-af63-25af193a96c4" providerId="AD" clId="Web-{44BA5BDA-F5EC-4A9D-A7AB-369734DB86FE}" dt="2025-02-25T11:11:59.572" v="69" actId="1076"/>
      <pc:docMkLst>
        <pc:docMk/>
      </pc:docMkLst>
      <pc:sldChg chg="addSp delSp modSp">
        <pc:chgData name="Louis Van der Niet" userId="S::l.vanderniet@gov.je::259fe4d2-62f7-4e03-af63-25af193a96c4" providerId="AD" clId="Web-{44BA5BDA-F5EC-4A9D-A7AB-369734DB86FE}" dt="2025-02-25T11:11:59.572" v="69" actId="1076"/>
        <pc:sldMkLst>
          <pc:docMk/>
          <pc:sldMk cId="1921931395" sldId="258"/>
        </pc:sldMkLst>
        <pc:spChg chg="mod">
          <ac:chgData name="Louis Van der Niet" userId="S::l.vanderniet@gov.je::259fe4d2-62f7-4e03-af63-25af193a96c4" providerId="AD" clId="Web-{44BA5BDA-F5EC-4A9D-A7AB-369734DB86FE}" dt="2025-02-25T11:07:26.674" v="4" actId="20577"/>
          <ac:spMkLst>
            <pc:docMk/>
            <pc:sldMk cId="1921931395" sldId="258"/>
            <ac:spMk id="2" creationId="{2024447E-436B-6E6E-5440-22D583C29385}"/>
          </ac:spMkLst>
        </pc:spChg>
        <pc:spChg chg="mod">
          <ac:chgData name="Louis Van der Niet" userId="S::l.vanderniet@gov.je::259fe4d2-62f7-4e03-af63-25af193a96c4" providerId="AD" clId="Web-{44BA5BDA-F5EC-4A9D-A7AB-369734DB86FE}" dt="2025-02-25T11:08:26.723" v="17" actId="20577"/>
          <ac:spMkLst>
            <pc:docMk/>
            <pc:sldMk cId="1921931395" sldId="258"/>
            <ac:spMk id="3" creationId="{A3A39637-F7D8-0B12-C563-65B2415A5E56}"/>
          </ac:spMkLst>
        </pc:spChg>
        <pc:spChg chg="mod">
          <ac:chgData name="Louis Van der Niet" userId="S::l.vanderniet@gov.je::259fe4d2-62f7-4e03-af63-25af193a96c4" providerId="AD" clId="Web-{44BA5BDA-F5EC-4A9D-A7AB-369734DB86FE}" dt="2025-02-25T11:10:34.945" v="51" actId="1076"/>
          <ac:spMkLst>
            <pc:docMk/>
            <pc:sldMk cId="1921931395" sldId="258"/>
            <ac:spMk id="4" creationId="{F25D8008-BFD0-1F60-C6AA-776FDEAF1069}"/>
          </ac:spMkLst>
        </pc:spChg>
        <pc:spChg chg="mod">
          <ac:chgData name="Louis Van der Niet" userId="S::l.vanderniet@gov.je::259fe4d2-62f7-4e03-af63-25af193a96c4" providerId="AD" clId="Web-{44BA5BDA-F5EC-4A9D-A7AB-369734DB86FE}" dt="2025-02-25T11:11:57.041" v="68" actId="20577"/>
          <ac:spMkLst>
            <pc:docMk/>
            <pc:sldMk cId="1921931395" sldId="258"/>
            <ac:spMk id="7" creationId="{4754DD6E-0819-F369-809C-99862196045E}"/>
          </ac:spMkLst>
        </pc:spChg>
        <pc:spChg chg="mod">
          <ac:chgData name="Louis Van der Niet" userId="S::l.vanderniet@gov.je::259fe4d2-62f7-4e03-af63-25af193a96c4" providerId="AD" clId="Web-{44BA5BDA-F5EC-4A9D-A7AB-369734DB86FE}" dt="2025-02-25T11:08:34.551" v="19" actId="20577"/>
          <ac:spMkLst>
            <pc:docMk/>
            <pc:sldMk cId="1921931395" sldId="258"/>
            <ac:spMk id="10" creationId="{0BC0187C-3EC9-57A8-8457-343474BCF277}"/>
          </ac:spMkLst>
        </pc:spChg>
        <pc:spChg chg="mod">
          <ac:chgData name="Louis Van der Niet" userId="S::l.vanderniet@gov.je::259fe4d2-62f7-4e03-af63-25af193a96c4" providerId="AD" clId="Web-{44BA5BDA-F5EC-4A9D-A7AB-369734DB86FE}" dt="2025-02-25T11:10:31.211" v="50" actId="1076"/>
          <ac:spMkLst>
            <pc:docMk/>
            <pc:sldMk cId="1921931395" sldId="258"/>
            <ac:spMk id="13" creationId="{9CBC1D5B-F1CA-05D2-9696-EC93A4289529}"/>
          </ac:spMkLst>
        </pc:spChg>
        <pc:picChg chg="mod">
          <ac:chgData name="Louis Van der Niet" userId="S::l.vanderniet@gov.je::259fe4d2-62f7-4e03-af63-25af193a96c4" providerId="AD" clId="Web-{44BA5BDA-F5EC-4A9D-A7AB-369734DB86FE}" dt="2025-02-25T11:10:38.664" v="5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6EE8A2F0-E483-F143-86A0-56909E0F2D75}"/>
    <pc:docChg chg="modSld">
      <pc:chgData name="Louis Van der Niet" userId="S::l.vanderniet@gov.je::259fe4d2-62f7-4e03-af63-25af193a96c4" providerId="AD" clId="Web-{6EE8A2F0-E483-F143-86A0-56909E0F2D75}" dt="2025-02-25T13:58:25.288" v="39" actId="20577"/>
      <pc:docMkLst>
        <pc:docMk/>
      </pc:docMkLst>
      <pc:sldChg chg="addSp delSp modSp">
        <pc:chgData name="Louis Van der Niet" userId="S::l.vanderniet@gov.je::259fe4d2-62f7-4e03-af63-25af193a96c4" providerId="AD" clId="Web-{6EE8A2F0-E483-F143-86A0-56909E0F2D75}" dt="2025-02-25T13:58:25.288" v="39" actId="20577"/>
        <pc:sldMkLst>
          <pc:docMk/>
          <pc:sldMk cId="1921931395" sldId="258"/>
        </pc:sldMkLst>
        <pc:spChg chg="mod">
          <ac:chgData name="Louis Van der Niet" userId="S::l.vanderniet@gov.je::259fe4d2-62f7-4e03-af63-25af193a96c4" providerId="AD" clId="Web-{6EE8A2F0-E483-F143-86A0-56909E0F2D75}" dt="2025-02-25T13:54:08.480" v="2" actId="20577"/>
          <ac:spMkLst>
            <pc:docMk/>
            <pc:sldMk cId="1921931395" sldId="258"/>
            <ac:spMk id="2" creationId="{2024447E-436B-6E6E-5440-22D583C29385}"/>
          </ac:spMkLst>
        </pc:spChg>
        <pc:spChg chg="mod">
          <ac:chgData name="Louis Van der Niet" userId="S::l.vanderniet@gov.je::259fe4d2-62f7-4e03-af63-25af193a96c4" providerId="AD" clId="Web-{6EE8A2F0-E483-F143-86A0-56909E0F2D75}" dt="2025-02-25T13:54:43.075" v="10" actId="20577"/>
          <ac:spMkLst>
            <pc:docMk/>
            <pc:sldMk cId="1921931395" sldId="258"/>
            <ac:spMk id="3" creationId="{A3A39637-F7D8-0B12-C563-65B2415A5E56}"/>
          </ac:spMkLst>
        </pc:spChg>
        <pc:spChg chg="mod">
          <ac:chgData name="Louis Van der Niet" userId="S::l.vanderniet@gov.je::259fe4d2-62f7-4e03-af63-25af193a96c4" providerId="AD" clId="Web-{6EE8A2F0-E483-F143-86A0-56909E0F2D75}" dt="2025-02-25T13:56:14.751" v="23" actId="20577"/>
          <ac:spMkLst>
            <pc:docMk/>
            <pc:sldMk cId="1921931395" sldId="258"/>
            <ac:spMk id="4" creationId="{F25D8008-BFD0-1F60-C6AA-776FDEAF1069}"/>
          </ac:spMkLst>
        </pc:spChg>
        <pc:spChg chg="mod">
          <ac:chgData name="Louis Van der Niet" userId="S::l.vanderniet@gov.je::259fe4d2-62f7-4e03-af63-25af193a96c4" providerId="AD" clId="Web-{6EE8A2F0-E483-F143-86A0-56909E0F2D75}" dt="2025-02-25T13:58:25.288" v="39" actId="20577"/>
          <ac:spMkLst>
            <pc:docMk/>
            <pc:sldMk cId="1921931395" sldId="258"/>
            <ac:spMk id="7" creationId="{4754DD6E-0819-F369-809C-99862196045E}"/>
          </ac:spMkLst>
        </pc:spChg>
        <pc:spChg chg="mod">
          <ac:chgData name="Louis Van der Niet" userId="S::l.vanderniet@gov.je::259fe4d2-62f7-4e03-af63-25af193a96c4" providerId="AD" clId="Web-{6EE8A2F0-E483-F143-86A0-56909E0F2D75}" dt="2025-02-25T13:56:20.408" v="25" actId="20577"/>
          <ac:spMkLst>
            <pc:docMk/>
            <pc:sldMk cId="1921931395" sldId="258"/>
            <ac:spMk id="10" creationId="{0BC0187C-3EC9-57A8-8457-343474BCF277}"/>
          </ac:spMkLst>
        </pc:spChg>
        <pc:spChg chg="mod">
          <ac:chgData name="Louis Van der Niet" userId="S::l.vanderniet@gov.je::259fe4d2-62f7-4e03-af63-25af193a96c4" providerId="AD" clId="Web-{6EE8A2F0-E483-F143-86A0-56909E0F2D75}" dt="2025-02-25T13:56:05.094" v="20" actId="20577"/>
          <ac:spMkLst>
            <pc:docMk/>
            <pc:sldMk cId="1921931395" sldId="258"/>
            <ac:spMk id="13" creationId="{9CBC1D5B-F1CA-05D2-9696-EC93A4289529}"/>
          </ac:spMkLst>
        </pc:spChg>
        <pc:picChg chg="mod">
          <ac:chgData name="Louis Van der Niet" userId="S::l.vanderniet@gov.je::259fe4d2-62f7-4e03-af63-25af193a96c4" providerId="AD" clId="Web-{6EE8A2F0-E483-F143-86A0-56909E0F2D75}" dt="2025-02-25T13:56:21.454" v="2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9C3CD965-62D4-EFAB-B632-1FC5270AA9FC}"/>
    <pc:docChg chg="modSld">
      <pc:chgData name="Louis Van der Niet" userId="S::l.vanderniet@gov.je::259fe4d2-62f7-4e03-af63-25af193a96c4" providerId="AD" clId="Web-{9C3CD965-62D4-EFAB-B632-1FC5270AA9FC}" dt="2025-02-17T12:34:07.649" v="34" actId="20577"/>
      <pc:docMkLst>
        <pc:docMk/>
      </pc:docMkLst>
      <pc:sldChg chg="addSp delSp modSp">
        <pc:chgData name="Louis Van der Niet" userId="S::l.vanderniet@gov.je::259fe4d2-62f7-4e03-af63-25af193a96c4" providerId="AD" clId="Web-{9C3CD965-62D4-EFAB-B632-1FC5270AA9FC}" dt="2025-02-17T12:34:07.649" v="34" actId="20577"/>
        <pc:sldMkLst>
          <pc:docMk/>
          <pc:sldMk cId="1921931395" sldId="258"/>
        </pc:sldMkLst>
        <pc:spChg chg="mod">
          <ac:chgData name="Louis Van der Niet" userId="S::l.vanderniet@gov.je::259fe4d2-62f7-4e03-af63-25af193a96c4" providerId="AD" clId="Web-{9C3CD965-62D4-EFAB-B632-1FC5270AA9FC}" dt="2025-02-17T12:29:20.063" v="12" actId="20577"/>
          <ac:spMkLst>
            <pc:docMk/>
            <pc:sldMk cId="1921931395" sldId="258"/>
            <ac:spMk id="2" creationId="{2024447E-436B-6E6E-5440-22D583C29385}"/>
          </ac:spMkLst>
        </pc:spChg>
        <pc:spChg chg="mod">
          <ac:chgData name="Louis Van der Niet" userId="S::l.vanderniet@gov.je::259fe4d2-62f7-4e03-af63-25af193a96c4" providerId="AD" clId="Web-{9C3CD965-62D4-EFAB-B632-1FC5270AA9FC}" dt="2025-02-17T12:29:53.330" v="21" actId="20577"/>
          <ac:spMkLst>
            <pc:docMk/>
            <pc:sldMk cId="1921931395" sldId="258"/>
            <ac:spMk id="3" creationId="{A3A39637-F7D8-0B12-C563-65B2415A5E56}"/>
          </ac:spMkLst>
        </pc:spChg>
        <pc:spChg chg="mod">
          <ac:chgData name="Louis Van der Niet" userId="S::l.vanderniet@gov.je::259fe4d2-62f7-4e03-af63-25af193a96c4" providerId="AD" clId="Web-{9C3CD965-62D4-EFAB-B632-1FC5270AA9FC}" dt="2025-02-17T12:32:08.646" v="31" actId="20577"/>
          <ac:spMkLst>
            <pc:docMk/>
            <pc:sldMk cId="1921931395" sldId="258"/>
            <ac:spMk id="4" creationId="{F25D8008-BFD0-1F60-C6AA-776FDEAF1069}"/>
          </ac:spMkLst>
        </pc:spChg>
        <pc:spChg chg="mod">
          <ac:chgData name="Louis Van der Niet" userId="S::l.vanderniet@gov.je::259fe4d2-62f7-4e03-af63-25af193a96c4" providerId="AD" clId="Web-{9C3CD965-62D4-EFAB-B632-1FC5270AA9FC}" dt="2025-02-17T12:34:07.649" v="34" actId="20577"/>
          <ac:spMkLst>
            <pc:docMk/>
            <pc:sldMk cId="1921931395" sldId="258"/>
            <ac:spMk id="7" creationId="{4754DD6E-0819-F369-809C-99862196045E}"/>
          </ac:spMkLst>
        </pc:spChg>
        <pc:spChg chg="mod">
          <ac:chgData name="Louis Van der Niet" userId="S::l.vanderniet@gov.je::259fe4d2-62f7-4e03-af63-25af193a96c4" providerId="AD" clId="Web-{9C3CD965-62D4-EFAB-B632-1FC5270AA9FC}" dt="2025-02-17T12:31:53.146" v="28" actId="1076"/>
          <ac:spMkLst>
            <pc:docMk/>
            <pc:sldMk cId="1921931395" sldId="258"/>
            <ac:spMk id="10" creationId="{0BC0187C-3EC9-57A8-8457-343474BCF277}"/>
          </ac:spMkLst>
        </pc:spChg>
        <pc:spChg chg="mod">
          <ac:chgData name="Louis Van der Niet" userId="S::l.vanderniet@gov.je::259fe4d2-62f7-4e03-af63-25af193a96c4" providerId="AD" clId="Web-{9C3CD965-62D4-EFAB-B632-1FC5270AA9FC}" dt="2025-02-17T12:31:13.301" v="23" actId="20577"/>
          <ac:spMkLst>
            <pc:docMk/>
            <pc:sldMk cId="1921931395" sldId="258"/>
            <ac:spMk id="13" creationId="{9CBC1D5B-F1CA-05D2-9696-EC93A4289529}"/>
          </ac:spMkLst>
        </pc:spChg>
      </pc:sldChg>
    </pc:docChg>
  </pc:docChgLst>
  <pc:docChgLst>
    <pc:chgData name="Molly Gladwin" userId="280a0d3b-a11f-4799-8f4a-29ba461cd571" providerId="ADAL" clId="{5BC64A39-9F1A-47C0-8FBB-905E6C987D46}"/>
    <pc:docChg chg="undo redo custSel delSld modSld">
      <pc:chgData name="Molly Gladwin" userId="280a0d3b-a11f-4799-8f4a-29ba461cd571" providerId="ADAL" clId="{5BC64A39-9F1A-47C0-8FBB-905E6C987D46}" dt="2023-10-17T15:59:06.143" v="829" actId="3626"/>
      <pc:docMkLst>
        <pc:docMk/>
      </pc:docMkLst>
      <pc:sldChg chg="del">
        <pc:chgData name="Molly Gladwin" userId="280a0d3b-a11f-4799-8f4a-29ba461cd571" providerId="ADAL" clId="{5BC64A39-9F1A-47C0-8FBB-905E6C987D46}" dt="2023-10-17T15:20:40.251" v="3" actId="47"/>
        <pc:sldMkLst>
          <pc:docMk/>
          <pc:sldMk cId="1163742614" sldId="256"/>
        </pc:sldMkLst>
      </pc:sldChg>
      <pc:sldChg chg="addSp delSp modSp mod">
        <pc:chgData name="Molly Gladwin" userId="280a0d3b-a11f-4799-8f4a-29ba461cd571" providerId="ADAL" clId="{5BC64A39-9F1A-47C0-8FBB-905E6C987D46}" dt="2023-10-17T15:59:06.143" v="829" actId="3626"/>
        <pc:sldMkLst>
          <pc:docMk/>
          <pc:sldMk cId="636430937" sldId="257"/>
        </pc:sldMkLst>
      </pc:sldChg>
      <pc:sldChg chg="del">
        <pc:chgData name="Molly Gladwin" userId="280a0d3b-a11f-4799-8f4a-29ba461cd571" providerId="ADAL" clId="{5BC64A39-9F1A-47C0-8FBB-905E6C987D46}" dt="2023-10-17T15:20:40.388" v="4" actId="47"/>
        <pc:sldMkLst>
          <pc:docMk/>
          <pc:sldMk cId="75565810" sldId="258"/>
        </pc:sldMkLst>
      </pc:sldChg>
      <pc:sldChg chg="del">
        <pc:chgData name="Molly Gladwin" userId="280a0d3b-a11f-4799-8f4a-29ba461cd571" providerId="ADAL" clId="{5BC64A39-9F1A-47C0-8FBB-905E6C987D46}" dt="2023-10-17T15:20:40.554" v="5" actId="47"/>
        <pc:sldMkLst>
          <pc:docMk/>
          <pc:sldMk cId="2810546944" sldId="260"/>
        </pc:sldMkLst>
      </pc:sldChg>
      <pc:sldChg chg="del">
        <pc:chgData name="Molly Gladwin" userId="280a0d3b-a11f-4799-8f4a-29ba461cd571" providerId="ADAL" clId="{5BC64A39-9F1A-47C0-8FBB-905E6C987D46}" dt="2023-10-17T15:20:40.045" v="2" actId="47"/>
        <pc:sldMkLst>
          <pc:docMk/>
          <pc:sldMk cId="4268043980" sldId="262"/>
        </pc:sldMkLst>
      </pc:sldChg>
      <pc:sldChg chg="del">
        <pc:chgData name="Molly Gladwin" userId="280a0d3b-a11f-4799-8f4a-29ba461cd571" providerId="ADAL" clId="{5BC64A39-9F1A-47C0-8FBB-905E6C987D46}" dt="2023-10-17T15:20:39.680" v="0" actId="47"/>
        <pc:sldMkLst>
          <pc:docMk/>
          <pc:sldMk cId="3442496493" sldId="263"/>
        </pc:sldMkLst>
      </pc:sldChg>
      <pc:sldChg chg="del">
        <pc:chgData name="Molly Gladwin" userId="280a0d3b-a11f-4799-8f4a-29ba461cd571" providerId="ADAL" clId="{5BC64A39-9F1A-47C0-8FBB-905E6C987D46}" dt="2023-10-17T15:20:40.709" v="6" actId="47"/>
        <pc:sldMkLst>
          <pc:docMk/>
          <pc:sldMk cId="2148260362" sldId="264"/>
        </pc:sldMkLst>
      </pc:sldChg>
      <pc:sldChg chg="del">
        <pc:chgData name="Molly Gladwin" userId="280a0d3b-a11f-4799-8f4a-29ba461cd571" providerId="ADAL" clId="{5BC64A39-9F1A-47C0-8FBB-905E6C987D46}" dt="2023-10-17T15:20:39.925" v="1" actId="47"/>
        <pc:sldMkLst>
          <pc:docMk/>
          <pc:sldMk cId="591804210" sldId="266"/>
        </pc:sldMkLst>
      </pc:sldChg>
      <pc:sldChg chg="del">
        <pc:chgData name="Molly Gladwin" userId="280a0d3b-a11f-4799-8f4a-29ba461cd571" providerId="ADAL" clId="{5BC64A39-9F1A-47C0-8FBB-905E6C987D46}" dt="2023-10-17T15:20:40.886" v="7" actId="47"/>
        <pc:sldMkLst>
          <pc:docMk/>
          <pc:sldMk cId="3120123913" sldId="267"/>
        </pc:sldMkLst>
      </pc:sldChg>
      <pc:sldChg chg="del">
        <pc:chgData name="Molly Gladwin" userId="280a0d3b-a11f-4799-8f4a-29ba461cd571" providerId="ADAL" clId="{5BC64A39-9F1A-47C0-8FBB-905E6C987D46}" dt="2023-10-17T15:20:41.069" v="8" actId="47"/>
        <pc:sldMkLst>
          <pc:docMk/>
          <pc:sldMk cId="539418771" sldId="268"/>
        </pc:sldMkLst>
      </pc:sldChg>
    </pc:docChg>
  </pc:docChgLst>
  <pc:docChgLst>
    <pc:chgData name="Louis Van der Niet" userId="S::l.vanderniet@gov.je::259fe4d2-62f7-4e03-af63-25af193a96c4" providerId="AD" clId="Web-{358EC082-9B47-E35B-CB72-682820472B5D}"/>
    <pc:docChg chg="modSld">
      <pc:chgData name="Louis Van der Niet" userId="S::l.vanderniet@gov.je::259fe4d2-62f7-4e03-af63-25af193a96c4" providerId="AD" clId="Web-{358EC082-9B47-E35B-CB72-682820472B5D}" dt="2025-02-26T13:37:43.238" v="49" actId="1076"/>
      <pc:docMkLst>
        <pc:docMk/>
      </pc:docMkLst>
      <pc:sldChg chg="addSp delSp modSp">
        <pc:chgData name="Louis Van der Niet" userId="S::l.vanderniet@gov.je::259fe4d2-62f7-4e03-af63-25af193a96c4" providerId="AD" clId="Web-{358EC082-9B47-E35B-CB72-682820472B5D}" dt="2025-02-26T13:37:43.238" v="49" actId="1076"/>
        <pc:sldMkLst>
          <pc:docMk/>
          <pc:sldMk cId="1921931395" sldId="258"/>
        </pc:sldMkLst>
        <pc:spChg chg="mod">
          <ac:chgData name="Louis Van der Niet" userId="S::l.vanderniet@gov.je::259fe4d2-62f7-4e03-af63-25af193a96c4" providerId="AD" clId="Web-{358EC082-9B47-E35B-CB72-682820472B5D}" dt="2025-02-26T13:33:32.200" v="3" actId="20577"/>
          <ac:spMkLst>
            <pc:docMk/>
            <pc:sldMk cId="1921931395" sldId="258"/>
            <ac:spMk id="2" creationId="{2024447E-436B-6E6E-5440-22D583C29385}"/>
          </ac:spMkLst>
        </pc:spChg>
        <pc:spChg chg="mod">
          <ac:chgData name="Louis Van der Niet" userId="S::l.vanderniet@gov.je::259fe4d2-62f7-4e03-af63-25af193a96c4" providerId="AD" clId="Web-{358EC082-9B47-E35B-CB72-682820472B5D}" dt="2025-02-26T13:33:53.216" v="13" actId="20577"/>
          <ac:spMkLst>
            <pc:docMk/>
            <pc:sldMk cId="1921931395" sldId="258"/>
            <ac:spMk id="3" creationId="{A3A39637-F7D8-0B12-C563-65B2415A5E56}"/>
          </ac:spMkLst>
        </pc:spChg>
        <pc:spChg chg="mod">
          <ac:chgData name="Louis Van der Niet" userId="S::l.vanderniet@gov.je::259fe4d2-62f7-4e03-af63-25af193a96c4" providerId="AD" clId="Web-{358EC082-9B47-E35B-CB72-682820472B5D}" dt="2025-02-26T13:35:59.876" v="40" actId="1076"/>
          <ac:spMkLst>
            <pc:docMk/>
            <pc:sldMk cId="1921931395" sldId="258"/>
            <ac:spMk id="4" creationId="{F25D8008-BFD0-1F60-C6AA-776FDEAF1069}"/>
          </ac:spMkLst>
        </pc:spChg>
        <pc:spChg chg="mod">
          <ac:chgData name="Louis Van der Niet" userId="S::l.vanderniet@gov.je::259fe4d2-62f7-4e03-af63-25af193a96c4" providerId="AD" clId="Web-{358EC082-9B47-E35B-CB72-682820472B5D}" dt="2025-02-26T13:35:46.938" v="36" actId="20577"/>
          <ac:spMkLst>
            <pc:docMk/>
            <pc:sldMk cId="1921931395" sldId="258"/>
            <ac:spMk id="7" creationId="{4754DD6E-0819-F369-809C-99862196045E}"/>
          </ac:spMkLst>
        </pc:spChg>
        <pc:spChg chg="mod">
          <ac:chgData name="Louis Van der Niet" userId="S::l.vanderniet@gov.je::259fe4d2-62f7-4e03-af63-25af193a96c4" providerId="AD" clId="Web-{358EC082-9B47-E35B-CB72-682820472B5D}" dt="2025-02-26T13:35:55.766" v="39" actId="1076"/>
          <ac:spMkLst>
            <pc:docMk/>
            <pc:sldMk cId="1921931395" sldId="258"/>
            <ac:spMk id="10" creationId="{0BC0187C-3EC9-57A8-8457-343474BCF277}"/>
          </ac:spMkLst>
        </pc:spChg>
        <pc:spChg chg="mod">
          <ac:chgData name="Louis Van der Niet" userId="S::l.vanderniet@gov.je::259fe4d2-62f7-4e03-af63-25af193a96c4" providerId="AD" clId="Web-{358EC082-9B47-E35B-CB72-682820472B5D}" dt="2025-02-26T13:36:09.688" v="42" actId="1076"/>
          <ac:spMkLst>
            <pc:docMk/>
            <pc:sldMk cId="1921931395" sldId="258"/>
            <ac:spMk id="13" creationId="{9CBC1D5B-F1CA-05D2-9696-EC93A4289529}"/>
          </ac:spMkLst>
        </pc:spChg>
        <pc:picChg chg="mod">
          <ac:chgData name="Louis Van der Niet" userId="S::l.vanderniet@gov.je::259fe4d2-62f7-4e03-af63-25af193a96c4" providerId="AD" clId="Web-{358EC082-9B47-E35B-CB72-682820472B5D}" dt="2025-02-26T13:36:18.392" v="44" actId="1076"/>
          <ac:picMkLst>
            <pc:docMk/>
            <pc:sldMk cId="1921931395" sldId="258"/>
            <ac:picMk id="19" creationId="{83118964-6DE7-4C50-0FA8-858A5E5D8619}"/>
          </ac:picMkLst>
        </pc:picChg>
      </pc:sldChg>
    </pc:docChg>
  </pc:docChgLst>
  <pc:docChgLst>
    <pc:chgData name="Jenny O'Brien" userId="S::j.obrien2@gov.je::2744d16e-88d0-46b6-b6f9-4163ec1b5907" providerId="AD" clId="Web-{909B322B-75FB-4242-BCAB-2C6E844005BB}"/>
    <pc:docChg chg="modSld">
      <pc:chgData name="Jenny O'Brien" userId="S::j.obrien2@gov.je::2744d16e-88d0-46b6-b6f9-4163ec1b5907" providerId="AD" clId="Web-{909B322B-75FB-4242-BCAB-2C6E844005BB}" dt="2024-12-17T16:18:23.553" v="1"/>
      <pc:docMkLst>
        <pc:docMk/>
      </pc:docMkLst>
      <pc:sldChg chg="modSp">
        <pc:chgData name="Jenny O'Brien" userId="S::j.obrien2@gov.je::2744d16e-88d0-46b6-b6f9-4163ec1b5907" providerId="AD" clId="Web-{909B322B-75FB-4242-BCAB-2C6E844005BB}" dt="2024-12-17T16:18:23.553" v="1"/>
        <pc:sldMkLst>
          <pc:docMk/>
          <pc:sldMk cId="636430937" sldId="257"/>
        </pc:sldMkLst>
      </pc:sldChg>
    </pc:docChg>
  </pc:docChgLst>
  <pc:docChgLst>
    <pc:chgData name="Louis Van der Niet" userId="S::l.vanderniet@gov.je::259fe4d2-62f7-4e03-af63-25af193a96c4" providerId="AD" clId="Web-{AA478D66-2715-855B-ED0E-F74052DDAAF0}"/>
    <pc:docChg chg="modSld">
      <pc:chgData name="Louis Van der Niet" userId="S::l.vanderniet@gov.je::259fe4d2-62f7-4e03-af63-25af193a96c4" providerId="AD" clId="Web-{AA478D66-2715-855B-ED0E-F74052DDAAF0}" dt="2025-02-26T14:04:57.797" v="49" actId="20577"/>
      <pc:docMkLst>
        <pc:docMk/>
      </pc:docMkLst>
      <pc:sldChg chg="addSp delSp modSp">
        <pc:chgData name="Louis Van der Niet" userId="S::l.vanderniet@gov.je::259fe4d2-62f7-4e03-af63-25af193a96c4" providerId="AD" clId="Web-{AA478D66-2715-855B-ED0E-F74052DDAAF0}" dt="2025-02-26T14:04:57.797" v="49" actId="20577"/>
        <pc:sldMkLst>
          <pc:docMk/>
          <pc:sldMk cId="1921931395" sldId="258"/>
        </pc:sldMkLst>
        <pc:spChg chg="mod">
          <ac:chgData name="Louis Van der Niet" userId="S::l.vanderniet@gov.je::259fe4d2-62f7-4e03-af63-25af193a96c4" providerId="AD" clId="Web-{AA478D66-2715-855B-ED0E-F74052DDAAF0}" dt="2025-02-26T14:00:44.798" v="2" actId="20577"/>
          <ac:spMkLst>
            <pc:docMk/>
            <pc:sldMk cId="1921931395" sldId="258"/>
            <ac:spMk id="2" creationId="{2024447E-436B-6E6E-5440-22D583C29385}"/>
          </ac:spMkLst>
        </pc:spChg>
        <pc:spChg chg="mod">
          <ac:chgData name="Louis Van der Niet" userId="S::l.vanderniet@gov.je::259fe4d2-62f7-4e03-af63-25af193a96c4" providerId="AD" clId="Web-{AA478D66-2715-855B-ED0E-F74052DDAAF0}" dt="2025-02-26T14:01:04.424" v="7" actId="20577"/>
          <ac:spMkLst>
            <pc:docMk/>
            <pc:sldMk cId="1921931395" sldId="258"/>
            <ac:spMk id="3" creationId="{A3A39637-F7D8-0B12-C563-65B2415A5E56}"/>
          </ac:spMkLst>
        </pc:spChg>
        <pc:spChg chg="mod">
          <ac:chgData name="Louis Van der Niet" userId="S::l.vanderniet@gov.je::259fe4d2-62f7-4e03-af63-25af193a96c4" providerId="AD" clId="Web-{AA478D66-2715-855B-ED0E-F74052DDAAF0}" dt="2025-02-26T14:02:03.880" v="21" actId="20577"/>
          <ac:spMkLst>
            <pc:docMk/>
            <pc:sldMk cId="1921931395" sldId="258"/>
            <ac:spMk id="4" creationId="{F25D8008-BFD0-1F60-C6AA-776FDEAF1069}"/>
          </ac:spMkLst>
        </pc:spChg>
        <pc:spChg chg="mod">
          <ac:chgData name="Louis Van der Niet" userId="S::l.vanderniet@gov.je::259fe4d2-62f7-4e03-af63-25af193a96c4" providerId="AD" clId="Web-{AA478D66-2715-855B-ED0E-F74052DDAAF0}" dt="2025-02-26T14:03:41.793" v="29" actId="1076"/>
          <ac:spMkLst>
            <pc:docMk/>
            <pc:sldMk cId="1921931395" sldId="258"/>
            <ac:spMk id="7" creationId="{4754DD6E-0819-F369-809C-99862196045E}"/>
          </ac:spMkLst>
        </pc:spChg>
        <pc:spChg chg="mod">
          <ac:chgData name="Louis Van der Niet" userId="S::l.vanderniet@gov.je::259fe4d2-62f7-4e03-af63-25af193a96c4" providerId="AD" clId="Web-{AA478D66-2715-855B-ED0E-F74052DDAAF0}" dt="2025-02-26T14:04:57.797" v="49" actId="20577"/>
          <ac:spMkLst>
            <pc:docMk/>
            <pc:sldMk cId="1921931395" sldId="258"/>
            <ac:spMk id="10" creationId="{0BC0187C-3EC9-57A8-8457-343474BCF277}"/>
          </ac:spMkLst>
        </pc:spChg>
        <pc:spChg chg="mod">
          <ac:chgData name="Louis Van der Niet" userId="S::l.vanderniet@gov.je::259fe4d2-62f7-4e03-af63-25af193a96c4" providerId="AD" clId="Web-{AA478D66-2715-855B-ED0E-F74052DDAAF0}" dt="2025-02-26T14:01:58.505" v="19" actId="20577"/>
          <ac:spMkLst>
            <pc:docMk/>
            <pc:sldMk cId="1921931395" sldId="258"/>
            <ac:spMk id="13" creationId="{9CBC1D5B-F1CA-05D2-9696-EC93A4289529}"/>
          </ac:spMkLst>
        </pc:spChg>
        <pc:picChg chg="mod">
          <ac:chgData name="Louis Van der Niet" userId="S::l.vanderniet@gov.je::259fe4d2-62f7-4e03-af63-25af193a96c4" providerId="AD" clId="Web-{AA478D66-2715-855B-ED0E-F74052DDAAF0}" dt="2025-02-26T14:03:44.183" v="30"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E2E62A51-B3F9-C062-71BD-554515FDDD2E}"/>
    <pc:docChg chg="modSld">
      <pc:chgData name="Louis Van der Niet" userId="S::l.vanderniet@gov.je::259fe4d2-62f7-4e03-af63-25af193a96c4" providerId="AD" clId="Web-{E2E62A51-B3F9-C062-71BD-554515FDDD2E}" dt="2025-02-19T13:02:10.293" v="67" actId="20577"/>
      <pc:docMkLst>
        <pc:docMk/>
      </pc:docMkLst>
      <pc:sldChg chg="addSp delSp modSp">
        <pc:chgData name="Louis Van der Niet" userId="S::l.vanderniet@gov.je::259fe4d2-62f7-4e03-af63-25af193a96c4" providerId="AD" clId="Web-{E2E62A51-B3F9-C062-71BD-554515FDDD2E}" dt="2025-02-19T13:02:10.293" v="67" actId="20577"/>
        <pc:sldMkLst>
          <pc:docMk/>
          <pc:sldMk cId="1921931395" sldId="258"/>
        </pc:sldMkLst>
        <pc:spChg chg="mod">
          <ac:chgData name="Louis Van der Niet" userId="S::l.vanderniet@gov.je::259fe4d2-62f7-4e03-af63-25af193a96c4" providerId="AD" clId="Web-{E2E62A51-B3F9-C062-71BD-554515FDDD2E}" dt="2025-02-19T12:54:53.220" v="4" actId="20577"/>
          <ac:spMkLst>
            <pc:docMk/>
            <pc:sldMk cId="1921931395" sldId="258"/>
            <ac:spMk id="2" creationId="{2024447E-436B-6E6E-5440-22D583C29385}"/>
          </ac:spMkLst>
        </pc:spChg>
        <pc:spChg chg="mod">
          <ac:chgData name="Louis Van der Niet" userId="S::l.vanderniet@gov.je::259fe4d2-62f7-4e03-af63-25af193a96c4" providerId="AD" clId="Web-{E2E62A51-B3F9-C062-71BD-554515FDDD2E}" dt="2025-02-19T12:55:12.815" v="7" actId="20577"/>
          <ac:spMkLst>
            <pc:docMk/>
            <pc:sldMk cId="1921931395" sldId="258"/>
            <ac:spMk id="3" creationId="{A3A39637-F7D8-0B12-C563-65B2415A5E56}"/>
          </ac:spMkLst>
        </pc:spChg>
        <pc:spChg chg="mod">
          <ac:chgData name="Louis Van der Niet" userId="S::l.vanderniet@gov.je::259fe4d2-62f7-4e03-af63-25af193a96c4" providerId="AD" clId="Web-{E2E62A51-B3F9-C062-71BD-554515FDDD2E}" dt="2025-02-19T13:02:10.293" v="67" actId="20577"/>
          <ac:spMkLst>
            <pc:docMk/>
            <pc:sldMk cId="1921931395" sldId="258"/>
            <ac:spMk id="4" creationId="{F25D8008-BFD0-1F60-C6AA-776FDEAF1069}"/>
          </ac:spMkLst>
        </pc:spChg>
        <pc:spChg chg="mod">
          <ac:chgData name="Louis Van der Niet" userId="S::l.vanderniet@gov.je::259fe4d2-62f7-4e03-af63-25af193a96c4" providerId="AD" clId="Web-{E2E62A51-B3F9-C062-71BD-554515FDDD2E}" dt="2025-02-19T12:58:25.842" v="40" actId="14100"/>
          <ac:spMkLst>
            <pc:docMk/>
            <pc:sldMk cId="1921931395" sldId="258"/>
            <ac:spMk id="7" creationId="{4754DD6E-0819-F369-809C-99862196045E}"/>
          </ac:spMkLst>
        </pc:spChg>
        <pc:spChg chg="mod">
          <ac:chgData name="Louis Van der Niet" userId="S::l.vanderniet@gov.je::259fe4d2-62f7-4e03-af63-25af193a96c4" providerId="AD" clId="Web-{E2E62A51-B3F9-C062-71BD-554515FDDD2E}" dt="2025-02-19T13:00:40.366" v="53" actId="1076"/>
          <ac:spMkLst>
            <pc:docMk/>
            <pc:sldMk cId="1921931395" sldId="258"/>
            <ac:spMk id="10" creationId="{0BC0187C-3EC9-57A8-8457-343474BCF277}"/>
          </ac:spMkLst>
        </pc:spChg>
        <pc:spChg chg="mod">
          <ac:chgData name="Louis Van der Niet" userId="S::l.vanderniet@gov.je::259fe4d2-62f7-4e03-af63-25af193a96c4" providerId="AD" clId="Web-{E2E62A51-B3F9-C062-71BD-554515FDDD2E}" dt="2025-02-19T12:58:50.297" v="47" actId="14100"/>
          <ac:spMkLst>
            <pc:docMk/>
            <pc:sldMk cId="1921931395" sldId="258"/>
            <ac:spMk id="13" creationId="{9CBC1D5B-F1CA-05D2-9696-EC93A4289529}"/>
          </ac:spMkLst>
        </pc:spChg>
        <pc:picChg chg="mod">
          <ac:chgData name="Louis Van der Niet" userId="S::l.vanderniet@gov.je::259fe4d2-62f7-4e03-af63-25af193a96c4" providerId="AD" clId="Web-{E2E62A51-B3F9-C062-71BD-554515FDDD2E}" dt="2025-02-19T13:00:23.615" v="49" actId="1076"/>
          <ac:picMkLst>
            <pc:docMk/>
            <pc:sldMk cId="1921931395" sldId="258"/>
            <ac:picMk id="19" creationId="{83118964-6DE7-4C50-0FA8-858A5E5D861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0FFD1-7363-EF4E-A708-9CA53BEBD2E0}" type="datetimeFigureOut">
              <a:rPr lang="en-JE" smtClean="0"/>
              <a:t>04/24/2025</a:t>
            </a:fld>
            <a:endParaRPr lang="en-J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1C3D38-31F3-024B-80F2-6FB5E0A90295}" type="slidenum">
              <a:rPr lang="en-JE" smtClean="0"/>
              <a:t>‹#›</a:t>
            </a:fld>
            <a:endParaRPr lang="en-JE"/>
          </a:p>
        </p:txBody>
      </p:sp>
    </p:spTree>
    <p:extLst>
      <p:ext uri="{BB962C8B-B14F-4D97-AF65-F5344CB8AC3E}">
        <p14:creationId xmlns:p14="http://schemas.microsoft.com/office/powerpoint/2010/main" val="403074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F2787-2A75-2FFE-660A-ACAC72DA4D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D5D9AC-095B-FAC5-8128-2F4F58CA28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56118D-4977-8D78-5CA6-2A4330E4C5F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6F66996-E13A-D454-AC81-C7B082FC955C}"/>
              </a:ext>
            </a:extLst>
          </p:cNvPr>
          <p:cNvSpPr>
            <a:spLocks noGrp="1"/>
          </p:cNvSpPr>
          <p:nvPr>
            <p:ph type="sldNum" sz="quarter" idx="5"/>
          </p:nvPr>
        </p:nvSpPr>
        <p:spPr/>
        <p:txBody>
          <a:bodyPr/>
          <a:lstStyle/>
          <a:p>
            <a:fld id="{5F1C3D38-31F3-024B-80F2-6FB5E0A90295}" type="slidenum">
              <a:rPr lang="en-JE" smtClean="0"/>
              <a:t>1</a:t>
            </a:fld>
            <a:endParaRPr lang="en-JE"/>
          </a:p>
        </p:txBody>
      </p:sp>
    </p:spTree>
    <p:extLst>
      <p:ext uri="{BB962C8B-B14F-4D97-AF65-F5344CB8AC3E}">
        <p14:creationId xmlns:p14="http://schemas.microsoft.com/office/powerpoint/2010/main" val="2155713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D7A24-1CCD-A306-5DB8-3299970F0683}"/>
              </a:ext>
            </a:extLst>
          </p:cNvPr>
          <p:cNvSpPr>
            <a:spLocks noGrp="1"/>
          </p:cNvSpPr>
          <p:nvPr>
            <p:ph type="ctrTitle"/>
          </p:nvPr>
        </p:nvSpPr>
        <p:spPr>
          <a:xfrm>
            <a:off x="1524000" y="1122363"/>
            <a:ext cx="9144000" cy="2387600"/>
          </a:xfrm>
        </p:spPr>
        <p:txBody>
          <a:bodyPr anchor="b"/>
          <a:lstStyle>
            <a:lvl1pPr algn="ctr">
              <a:defRPr sz="6000">
                <a:latin typeface="Bierstadt" panose="020B0004020202020204" pitchFamily="34" charset="0"/>
              </a:defRPr>
            </a:lvl1pPr>
          </a:lstStyle>
          <a:p>
            <a:r>
              <a:rPr lang="en-GB" dirty="0"/>
              <a:t>Click to edit Master title style</a:t>
            </a:r>
            <a:endParaRPr lang="en-JE" dirty="0"/>
          </a:p>
        </p:txBody>
      </p:sp>
      <p:sp>
        <p:nvSpPr>
          <p:cNvPr id="3" name="Subtitle 2">
            <a:extLst>
              <a:ext uri="{FF2B5EF4-FFF2-40B4-BE49-F238E27FC236}">
                <a16:creationId xmlns:a16="http://schemas.microsoft.com/office/drawing/2014/main" id="{3BF40FF7-D8F1-4E10-77D2-E252C5040152}"/>
              </a:ext>
            </a:extLst>
          </p:cNvPr>
          <p:cNvSpPr>
            <a:spLocks noGrp="1"/>
          </p:cNvSpPr>
          <p:nvPr>
            <p:ph type="subTitle" idx="1"/>
          </p:nvPr>
        </p:nvSpPr>
        <p:spPr>
          <a:xfrm>
            <a:off x="1524000" y="3602038"/>
            <a:ext cx="9144000" cy="1655762"/>
          </a:xfrm>
        </p:spPr>
        <p:txBody>
          <a:bodyPr/>
          <a:lstStyle>
            <a:lvl1pPr marL="0" indent="0" algn="ctr">
              <a:buNone/>
              <a:defRPr sz="2400">
                <a:latin typeface="Bierstadt" panose="020B00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JE" dirty="0"/>
          </a:p>
        </p:txBody>
      </p:sp>
      <p:sp>
        <p:nvSpPr>
          <p:cNvPr id="4" name="Date Placeholder 3">
            <a:extLst>
              <a:ext uri="{FF2B5EF4-FFF2-40B4-BE49-F238E27FC236}">
                <a16:creationId xmlns:a16="http://schemas.microsoft.com/office/drawing/2014/main" id="{E20D6DA3-0DD9-0089-1FF5-F7AF876E0F02}"/>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D363DA4F-316B-FE3C-707F-79418BAFDE9C}"/>
              </a:ext>
            </a:extLst>
          </p:cNvPr>
          <p:cNvSpPr>
            <a:spLocks noGrp="1"/>
          </p:cNvSpPr>
          <p:nvPr>
            <p:ph type="ftr" sz="quarter" idx="11"/>
          </p:nvPr>
        </p:nvSpPr>
        <p:spPr/>
        <p:txBody>
          <a:bodyPr/>
          <a:lstStyle>
            <a:lvl1pPr>
              <a:defRPr>
                <a:latin typeface="Bierstadt" panose="020B0004020202020204" pitchFamily="34" charset="0"/>
              </a:defRPr>
            </a:lvl1pPr>
          </a:lstStyle>
          <a:p>
            <a:endParaRPr lang="en-JE" dirty="0"/>
          </a:p>
        </p:txBody>
      </p:sp>
      <p:sp>
        <p:nvSpPr>
          <p:cNvPr id="6" name="Slide Number Placeholder 5">
            <a:extLst>
              <a:ext uri="{FF2B5EF4-FFF2-40B4-BE49-F238E27FC236}">
                <a16:creationId xmlns:a16="http://schemas.microsoft.com/office/drawing/2014/main" id="{992CAE61-3E0D-DF28-2C78-614ED02FB601}"/>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318400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906C4-22BF-A2A2-8774-33FEB5995382}"/>
              </a:ext>
            </a:extLst>
          </p:cNvPr>
          <p:cNvSpPr>
            <a:spLocks noGrp="1"/>
          </p:cNvSpPr>
          <p:nvPr>
            <p:ph type="title"/>
          </p:nvPr>
        </p:nvSpPr>
        <p:spPr>
          <a:xfrm>
            <a:off x="838200" y="335307"/>
            <a:ext cx="10515600" cy="1325563"/>
          </a:xfrm>
        </p:spPr>
        <p:txBody>
          <a:bodyPr/>
          <a:lstStyle>
            <a:lvl1pPr>
              <a:defRPr>
                <a:latin typeface="Bierstadt" panose="020B0004020202020204" pitchFamily="34" charset="0"/>
              </a:defRPr>
            </a:lvl1pPr>
          </a:lstStyle>
          <a:p>
            <a:r>
              <a:rPr lang="en-GB" dirty="0"/>
              <a:t>Click to edit Master title style</a:t>
            </a:r>
            <a:endParaRPr lang="en-JE" dirty="0"/>
          </a:p>
        </p:txBody>
      </p:sp>
      <p:sp>
        <p:nvSpPr>
          <p:cNvPr id="4" name="Date Placeholder 3">
            <a:extLst>
              <a:ext uri="{FF2B5EF4-FFF2-40B4-BE49-F238E27FC236}">
                <a16:creationId xmlns:a16="http://schemas.microsoft.com/office/drawing/2014/main" id="{D6522DE2-708F-FBF1-07EE-78C4E8FC2648}"/>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dirty="0"/>
          </a:p>
        </p:txBody>
      </p:sp>
      <p:sp>
        <p:nvSpPr>
          <p:cNvPr id="5" name="Footer Placeholder 4">
            <a:extLst>
              <a:ext uri="{FF2B5EF4-FFF2-40B4-BE49-F238E27FC236}">
                <a16:creationId xmlns:a16="http://schemas.microsoft.com/office/drawing/2014/main" id="{912E2101-7AD8-BE76-B11F-C367346EE454}"/>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775A213E-AD08-94EE-CBD2-2057A8FCEC71}"/>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901070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D9C002-8C18-67A2-9F50-231C5867F8E3}"/>
              </a:ext>
            </a:extLst>
          </p:cNvPr>
          <p:cNvSpPr>
            <a:spLocks noGrp="1"/>
          </p:cNvSpPr>
          <p:nvPr>
            <p:ph type="title" orient="vert"/>
          </p:nvPr>
        </p:nvSpPr>
        <p:spPr>
          <a:xfrm>
            <a:off x="8724900" y="365125"/>
            <a:ext cx="2628900" cy="5811838"/>
          </a:xfrm>
        </p:spPr>
        <p:txBody>
          <a:bodyPr vert="eaVert"/>
          <a:lstStyle>
            <a:lvl1pPr>
              <a:defRPr>
                <a:latin typeface="Bierstadt" panose="020B0004020202020204" pitchFamily="34" charset="0"/>
              </a:defRPr>
            </a:lvl1pPr>
          </a:lstStyle>
          <a:p>
            <a:r>
              <a:rPr lang="en-GB"/>
              <a:t>Click to edit Master title style</a:t>
            </a:r>
            <a:endParaRPr lang="en-JE"/>
          </a:p>
        </p:txBody>
      </p:sp>
      <p:sp>
        <p:nvSpPr>
          <p:cNvPr id="3" name="Vertical Text Placeholder 2">
            <a:extLst>
              <a:ext uri="{FF2B5EF4-FFF2-40B4-BE49-F238E27FC236}">
                <a16:creationId xmlns:a16="http://schemas.microsoft.com/office/drawing/2014/main" id="{F15FFE9B-C9F3-D773-2D99-395844628E10}"/>
              </a:ext>
            </a:extLst>
          </p:cNvPr>
          <p:cNvSpPr>
            <a:spLocks noGrp="1"/>
          </p:cNvSpPr>
          <p:nvPr>
            <p:ph type="body" orient="vert" idx="1"/>
          </p:nvPr>
        </p:nvSpPr>
        <p:spPr>
          <a:xfrm>
            <a:off x="838200" y="335308"/>
            <a:ext cx="7734300" cy="5811838"/>
          </a:xfrm>
        </p:spPr>
        <p:txBody>
          <a:bodyPr vert="eaVert"/>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Date Placeholder 3">
            <a:extLst>
              <a:ext uri="{FF2B5EF4-FFF2-40B4-BE49-F238E27FC236}">
                <a16:creationId xmlns:a16="http://schemas.microsoft.com/office/drawing/2014/main" id="{5B95CF8A-1449-6534-D151-23C0236D8224}"/>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0B6F65A0-D3C7-EC22-A817-C7A11169E33D}"/>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CCBE3B23-FEE5-46D1-D2A7-4B9DD11ED1E7}"/>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541185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302C2-5C79-3FAB-AFE6-336A65B79E3C}"/>
              </a:ext>
            </a:extLst>
          </p:cNvPr>
          <p:cNvSpPr>
            <a:spLocks noGrp="1"/>
          </p:cNvSpPr>
          <p:nvPr>
            <p:ph type="title"/>
          </p:nvPr>
        </p:nvSpPr>
        <p:spPr>
          <a:xfrm>
            <a:off x="838200" y="305489"/>
            <a:ext cx="10515600" cy="1325563"/>
          </a:xfrm>
        </p:spPr>
        <p:txBody>
          <a:bodyPr/>
          <a:lstStyle>
            <a:lvl1pPr>
              <a:defRPr>
                <a:latin typeface="Bierstadt" panose="020B0004020202020204" pitchFamily="34" charset="0"/>
              </a:defRPr>
            </a:lvl1pPr>
          </a:lstStyle>
          <a:p>
            <a:r>
              <a:rPr lang="en-GB" dirty="0"/>
              <a:t>Click to edit Master title style</a:t>
            </a:r>
            <a:endParaRPr lang="en-JE" dirty="0"/>
          </a:p>
        </p:txBody>
      </p:sp>
      <p:sp>
        <p:nvSpPr>
          <p:cNvPr id="3" name="Content Placeholder 2">
            <a:extLst>
              <a:ext uri="{FF2B5EF4-FFF2-40B4-BE49-F238E27FC236}">
                <a16:creationId xmlns:a16="http://schemas.microsoft.com/office/drawing/2014/main" id="{155CCF92-09E9-980E-D562-358CA2C465DB}"/>
              </a:ext>
            </a:extLst>
          </p:cNvPr>
          <p:cNvSpPr>
            <a:spLocks noGrp="1"/>
          </p:cNvSpPr>
          <p:nvPr>
            <p:ph idx="1"/>
          </p:nvPr>
        </p:nvSpPr>
        <p:spPr>
          <a:xfrm>
            <a:off x="838200" y="1795807"/>
            <a:ext cx="10515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Date Placeholder 3">
            <a:extLst>
              <a:ext uri="{FF2B5EF4-FFF2-40B4-BE49-F238E27FC236}">
                <a16:creationId xmlns:a16="http://schemas.microsoft.com/office/drawing/2014/main" id="{C5FFA009-2AFF-A179-9913-446C2BCAE11A}"/>
              </a:ext>
            </a:extLst>
          </p:cNvPr>
          <p:cNvSpPr>
            <a:spLocks noGrp="1"/>
          </p:cNvSpPr>
          <p:nvPr>
            <p:ph type="dt" sz="half" idx="10"/>
          </p:nvPr>
        </p:nvSpPr>
        <p:spPr>
          <a:xfrm>
            <a:off x="838200" y="6386167"/>
            <a:ext cx="2743200" cy="365125"/>
          </a:xfrm>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BD376950-E9D7-BBF0-5C8B-4E54ACE59E3C}"/>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FD2338F5-5B5D-DD84-2CF6-7BC7C7805710}"/>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8665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38297-C6B5-4FA0-EDF1-FC98CA6DC3C5}"/>
              </a:ext>
            </a:extLst>
          </p:cNvPr>
          <p:cNvSpPr>
            <a:spLocks noGrp="1"/>
          </p:cNvSpPr>
          <p:nvPr>
            <p:ph type="title"/>
          </p:nvPr>
        </p:nvSpPr>
        <p:spPr>
          <a:xfrm>
            <a:off x="831850" y="1709738"/>
            <a:ext cx="10515600" cy="2852737"/>
          </a:xfrm>
        </p:spPr>
        <p:txBody>
          <a:bodyPr anchor="b"/>
          <a:lstStyle>
            <a:lvl1pPr>
              <a:defRPr sz="6000">
                <a:latin typeface="Bierstadt" panose="020B0004020202020204" pitchFamily="34" charset="0"/>
              </a:defRPr>
            </a:lvl1pPr>
          </a:lstStyle>
          <a:p>
            <a:r>
              <a:rPr lang="en-GB"/>
              <a:t>Click to edit Master title style</a:t>
            </a:r>
            <a:endParaRPr lang="en-JE"/>
          </a:p>
        </p:txBody>
      </p:sp>
      <p:sp>
        <p:nvSpPr>
          <p:cNvPr id="3" name="Text Placeholder 2">
            <a:extLst>
              <a:ext uri="{FF2B5EF4-FFF2-40B4-BE49-F238E27FC236}">
                <a16:creationId xmlns:a16="http://schemas.microsoft.com/office/drawing/2014/main" id="{C5DF5A8F-8EBE-53E0-07B4-23FB5C9369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Bierstadt" panose="020B00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BEA812C-D9AF-98F2-B4C3-89567A39B315}"/>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EF81FD73-5E7F-7276-A259-B915061A4D71}"/>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ACC575D4-B909-641F-8A76-66FCEE78AED4}"/>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919228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485BD9-7A01-8077-1B05-CB6877FC3703}"/>
              </a:ext>
            </a:extLst>
          </p:cNvPr>
          <p:cNvSpPr>
            <a:spLocks noGrp="1"/>
          </p:cNvSpPr>
          <p:nvPr>
            <p:ph sz="half" idx="1"/>
          </p:nvPr>
        </p:nvSpPr>
        <p:spPr>
          <a:xfrm>
            <a:off x="838200" y="1825625"/>
            <a:ext cx="5181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Content Placeholder 3">
            <a:extLst>
              <a:ext uri="{FF2B5EF4-FFF2-40B4-BE49-F238E27FC236}">
                <a16:creationId xmlns:a16="http://schemas.microsoft.com/office/drawing/2014/main" id="{D2DF7EC4-B9FB-C609-6AEE-BBB11672168F}"/>
              </a:ext>
            </a:extLst>
          </p:cNvPr>
          <p:cNvSpPr>
            <a:spLocks noGrp="1"/>
          </p:cNvSpPr>
          <p:nvPr>
            <p:ph sz="half" idx="2"/>
          </p:nvPr>
        </p:nvSpPr>
        <p:spPr>
          <a:xfrm>
            <a:off x="6172200" y="1825625"/>
            <a:ext cx="5181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5" name="Date Placeholder 4">
            <a:extLst>
              <a:ext uri="{FF2B5EF4-FFF2-40B4-BE49-F238E27FC236}">
                <a16:creationId xmlns:a16="http://schemas.microsoft.com/office/drawing/2014/main" id="{99697403-AC08-B9F0-4999-FB621096A33F}"/>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CB263A3D-3EFB-6756-173C-F775AA1C40BA}"/>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7F079192-08A7-8411-F876-B91BB30646AB}"/>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
        <p:nvSpPr>
          <p:cNvPr id="8" name="Title 1">
            <a:extLst>
              <a:ext uri="{FF2B5EF4-FFF2-40B4-BE49-F238E27FC236}">
                <a16:creationId xmlns:a16="http://schemas.microsoft.com/office/drawing/2014/main" id="{5FE8E2EB-0E29-2537-FD13-8042CC54E224}"/>
              </a:ext>
            </a:extLst>
          </p:cNvPr>
          <p:cNvSpPr txBox="1">
            <a:spLocks/>
          </p:cNvSpPr>
          <p:nvPr userDrawn="1"/>
        </p:nvSpPr>
        <p:spPr>
          <a:xfrm>
            <a:off x="838200" y="33530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Bierstadt" panose="020B0004020202020204" pitchFamily="34" charset="0"/>
              </a:rPr>
              <a:t>Click to edit Master title style</a:t>
            </a:r>
            <a:endParaRPr lang="en-JE" dirty="0">
              <a:latin typeface="Bierstadt" panose="020B0004020202020204" pitchFamily="34" charset="0"/>
            </a:endParaRPr>
          </a:p>
        </p:txBody>
      </p:sp>
    </p:spTree>
    <p:extLst>
      <p:ext uri="{BB962C8B-B14F-4D97-AF65-F5344CB8AC3E}">
        <p14:creationId xmlns:p14="http://schemas.microsoft.com/office/powerpoint/2010/main" val="178350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B390CA-8BA3-15F3-AD23-4BC449108E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3F0531A-7A41-9200-9917-A9AF6EEFC197}"/>
              </a:ext>
            </a:extLst>
          </p:cNvPr>
          <p:cNvSpPr>
            <a:spLocks noGrp="1"/>
          </p:cNvSpPr>
          <p:nvPr>
            <p:ph sz="half" idx="2"/>
          </p:nvPr>
        </p:nvSpPr>
        <p:spPr>
          <a:xfrm>
            <a:off x="839788" y="2505075"/>
            <a:ext cx="5157787" cy="368458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JE" dirty="0"/>
          </a:p>
        </p:txBody>
      </p:sp>
      <p:sp>
        <p:nvSpPr>
          <p:cNvPr id="5" name="Text Placeholder 4">
            <a:extLst>
              <a:ext uri="{FF2B5EF4-FFF2-40B4-BE49-F238E27FC236}">
                <a16:creationId xmlns:a16="http://schemas.microsoft.com/office/drawing/2014/main" id="{80849679-4830-2E04-1147-B0A8B30329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FE050ED-7AC9-B847-DF91-5B974702ABE2}"/>
              </a:ext>
            </a:extLst>
          </p:cNvPr>
          <p:cNvSpPr>
            <a:spLocks noGrp="1"/>
          </p:cNvSpPr>
          <p:nvPr>
            <p:ph sz="quarter" idx="4"/>
          </p:nvPr>
        </p:nvSpPr>
        <p:spPr>
          <a:xfrm>
            <a:off x="6172200" y="2505075"/>
            <a:ext cx="5183188" cy="368458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7" name="Date Placeholder 6">
            <a:extLst>
              <a:ext uri="{FF2B5EF4-FFF2-40B4-BE49-F238E27FC236}">
                <a16:creationId xmlns:a16="http://schemas.microsoft.com/office/drawing/2014/main" id="{42247E09-AFDB-BC83-E477-B1BA475C935C}"/>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8" name="Footer Placeholder 7">
            <a:extLst>
              <a:ext uri="{FF2B5EF4-FFF2-40B4-BE49-F238E27FC236}">
                <a16:creationId xmlns:a16="http://schemas.microsoft.com/office/drawing/2014/main" id="{44A876EE-593C-14ED-AAA6-03BBF656797E}"/>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9" name="Slide Number Placeholder 8">
            <a:extLst>
              <a:ext uri="{FF2B5EF4-FFF2-40B4-BE49-F238E27FC236}">
                <a16:creationId xmlns:a16="http://schemas.microsoft.com/office/drawing/2014/main" id="{9FE6A464-90C3-8144-305A-85433F0BE2F8}"/>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
        <p:nvSpPr>
          <p:cNvPr id="10" name="Title 1">
            <a:extLst>
              <a:ext uri="{FF2B5EF4-FFF2-40B4-BE49-F238E27FC236}">
                <a16:creationId xmlns:a16="http://schemas.microsoft.com/office/drawing/2014/main" id="{936A5B16-1B4F-32FF-9F82-2B7A707E2227}"/>
              </a:ext>
            </a:extLst>
          </p:cNvPr>
          <p:cNvSpPr txBox="1">
            <a:spLocks/>
          </p:cNvSpPr>
          <p:nvPr userDrawn="1"/>
        </p:nvSpPr>
        <p:spPr>
          <a:xfrm>
            <a:off x="839788" y="33530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Click to edit Master title style</a:t>
            </a:r>
            <a:endParaRPr lang="en-JE" dirty="0"/>
          </a:p>
        </p:txBody>
      </p:sp>
    </p:spTree>
    <p:extLst>
      <p:ext uri="{BB962C8B-B14F-4D97-AF65-F5344CB8AC3E}">
        <p14:creationId xmlns:p14="http://schemas.microsoft.com/office/powerpoint/2010/main" val="3463205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033C-B09C-D9C5-C185-C67C02DEF6E6}"/>
              </a:ext>
            </a:extLst>
          </p:cNvPr>
          <p:cNvSpPr>
            <a:spLocks noGrp="1"/>
          </p:cNvSpPr>
          <p:nvPr>
            <p:ph type="title"/>
          </p:nvPr>
        </p:nvSpPr>
        <p:spPr>
          <a:xfrm>
            <a:off x="838200" y="335308"/>
            <a:ext cx="10515600" cy="1325563"/>
          </a:xfrm>
        </p:spPr>
        <p:txBody>
          <a:bodyPr/>
          <a:lstStyle>
            <a:lvl1pPr>
              <a:defRPr>
                <a:latin typeface="Bierstadt" panose="020B0004020202020204" pitchFamily="34" charset="0"/>
              </a:defRPr>
            </a:lvl1pPr>
          </a:lstStyle>
          <a:p>
            <a:r>
              <a:rPr lang="en-GB"/>
              <a:t>Click to edit Master title style</a:t>
            </a:r>
            <a:endParaRPr lang="en-JE"/>
          </a:p>
        </p:txBody>
      </p:sp>
      <p:sp>
        <p:nvSpPr>
          <p:cNvPr id="3" name="Date Placeholder 2">
            <a:extLst>
              <a:ext uri="{FF2B5EF4-FFF2-40B4-BE49-F238E27FC236}">
                <a16:creationId xmlns:a16="http://schemas.microsoft.com/office/drawing/2014/main" id="{8F40FDA0-2DDF-E886-E2CD-15D33C1E673D}"/>
              </a:ext>
            </a:extLst>
          </p:cNvPr>
          <p:cNvSpPr>
            <a:spLocks noGrp="1"/>
          </p:cNvSpPr>
          <p:nvPr>
            <p:ph type="dt" sz="half" idx="10"/>
          </p:nvPr>
        </p:nvSpPr>
        <p:spPr>
          <a:xfrm>
            <a:off x="838200" y="6386168"/>
            <a:ext cx="2743200" cy="365125"/>
          </a:xfrm>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4" name="Footer Placeholder 3">
            <a:extLst>
              <a:ext uri="{FF2B5EF4-FFF2-40B4-BE49-F238E27FC236}">
                <a16:creationId xmlns:a16="http://schemas.microsoft.com/office/drawing/2014/main" id="{6106CC51-196D-BECE-8928-A35D63D33CA0}"/>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5" name="Slide Number Placeholder 4">
            <a:extLst>
              <a:ext uri="{FF2B5EF4-FFF2-40B4-BE49-F238E27FC236}">
                <a16:creationId xmlns:a16="http://schemas.microsoft.com/office/drawing/2014/main" id="{6FCE4B44-3630-6542-8FB1-14E5D40783AB}"/>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50735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B469A-6761-446B-5F22-A163BD620A98}"/>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3" name="Footer Placeholder 2">
            <a:extLst>
              <a:ext uri="{FF2B5EF4-FFF2-40B4-BE49-F238E27FC236}">
                <a16:creationId xmlns:a16="http://schemas.microsoft.com/office/drawing/2014/main" id="{79705EBC-FB85-C344-5C51-236BC7C19841}"/>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4" name="Slide Number Placeholder 3">
            <a:extLst>
              <a:ext uri="{FF2B5EF4-FFF2-40B4-BE49-F238E27FC236}">
                <a16:creationId xmlns:a16="http://schemas.microsoft.com/office/drawing/2014/main" id="{40AC838F-1D41-3B31-E217-E817B16DFCEC}"/>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82054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A507-D7AE-1B15-0EE8-D99A181C5EFE}"/>
              </a:ext>
            </a:extLst>
          </p:cNvPr>
          <p:cNvSpPr>
            <a:spLocks noGrp="1"/>
          </p:cNvSpPr>
          <p:nvPr>
            <p:ph type="title"/>
          </p:nvPr>
        </p:nvSpPr>
        <p:spPr>
          <a:xfrm>
            <a:off x="839788" y="427383"/>
            <a:ext cx="3932237" cy="1600200"/>
          </a:xfrm>
        </p:spPr>
        <p:txBody>
          <a:bodyPr anchor="b"/>
          <a:lstStyle>
            <a:lvl1pPr>
              <a:defRPr sz="3200">
                <a:latin typeface="Bierstadt" panose="020B0004020202020204" pitchFamily="34" charset="0"/>
              </a:defRPr>
            </a:lvl1pPr>
          </a:lstStyle>
          <a:p>
            <a:r>
              <a:rPr lang="en-GB"/>
              <a:t>Click to edit Master title style</a:t>
            </a:r>
            <a:endParaRPr lang="en-JE"/>
          </a:p>
        </p:txBody>
      </p:sp>
      <p:sp>
        <p:nvSpPr>
          <p:cNvPr id="3" name="Content Placeholder 2">
            <a:extLst>
              <a:ext uri="{FF2B5EF4-FFF2-40B4-BE49-F238E27FC236}">
                <a16:creationId xmlns:a16="http://schemas.microsoft.com/office/drawing/2014/main" id="{FD17EC34-4916-0F0D-0EA7-60DC334DE84F}"/>
              </a:ext>
            </a:extLst>
          </p:cNvPr>
          <p:cNvSpPr>
            <a:spLocks noGrp="1"/>
          </p:cNvSpPr>
          <p:nvPr>
            <p:ph idx="1"/>
          </p:nvPr>
        </p:nvSpPr>
        <p:spPr>
          <a:xfrm>
            <a:off x="5183188" y="987425"/>
            <a:ext cx="6172200" cy="4873625"/>
          </a:xfrm>
        </p:spPr>
        <p:txBody>
          <a:bodyPr/>
          <a:lstStyle>
            <a:lvl1pPr>
              <a:defRPr sz="3200">
                <a:latin typeface="Bierstadt" panose="020B0004020202020204" pitchFamily="34" charset="0"/>
              </a:defRPr>
            </a:lvl1pPr>
            <a:lvl2pPr>
              <a:defRPr sz="2800">
                <a:latin typeface="Bierstadt" panose="020B0004020202020204" pitchFamily="34" charset="0"/>
              </a:defRPr>
            </a:lvl2pPr>
            <a:lvl3pPr>
              <a:defRPr sz="2400">
                <a:latin typeface="Bierstadt" panose="020B0004020202020204" pitchFamily="34" charset="0"/>
              </a:defRPr>
            </a:lvl3pPr>
            <a:lvl4pPr>
              <a:defRPr sz="2000">
                <a:latin typeface="Bierstadt" panose="020B0004020202020204" pitchFamily="34" charset="0"/>
              </a:defRPr>
            </a:lvl4pPr>
            <a:lvl5pPr>
              <a:defRPr sz="2000">
                <a:latin typeface="Bierstadt" panose="020B0004020202020204" pitchFamily="34" charset="0"/>
              </a:defRPr>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Text Placeholder 3">
            <a:extLst>
              <a:ext uri="{FF2B5EF4-FFF2-40B4-BE49-F238E27FC236}">
                <a16:creationId xmlns:a16="http://schemas.microsoft.com/office/drawing/2014/main" id="{C4C97047-73A0-FC2E-0B42-BD51FA6192AB}"/>
              </a:ext>
            </a:extLst>
          </p:cNvPr>
          <p:cNvSpPr>
            <a:spLocks noGrp="1"/>
          </p:cNvSpPr>
          <p:nvPr>
            <p:ph type="body" sz="half" idx="2"/>
          </p:nvPr>
        </p:nvSpPr>
        <p:spPr>
          <a:xfrm>
            <a:off x="839788" y="2057400"/>
            <a:ext cx="3932237" cy="3811588"/>
          </a:xfrm>
        </p:spPr>
        <p:txBody>
          <a:bodyPr/>
          <a:lstStyle>
            <a:lvl1pPr marL="0" indent="0">
              <a:buNone/>
              <a:defRPr sz="1600">
                <a:latin typeface="Bierstadt" panose="020B00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846A93-B6E5-B14E-0CD6-E0A1E1A60E89}"/>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AF5470AA-9878-2FA4-A2D1-A1960B104A1D}"/>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D97B652F-43AB-A91E-0395-5219621A35FA}"/>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55996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087D-CDEA-944F-F8EE-F20128AAF4D1}"/>
              </a:ext>
            </a:extLst>
          </p:cNvPr>
          <p:cNvSpPr>
            <a:spLocks noGrp="1"/>
          </p:cNvSpPr>
          <p:nvPr>
            <p:ph type="title"/>
          </p:nvPr>
        </p:nvSpPr>
        <p:spPr>
          <a:xfrm>
            <a:off x="839788" y="427383"/>
            <a:ext cx="3932237" cy="1600200"/>
          </a:xfrm>
        </p:spPr>
        <p:txBody>
          <a:bodyPr anchor="b"/>
          <a:lstStyle>
            <a:lvl1pPr>
              <a:defRPr sz="3200">
                <a:latin typeface="Bierstadt" panose="020B0004020202020204" pitchFamily="34" charset="0"/>
              </a:defRPr>
            </a:lvl1pPr>
          </a:lstStyle>
          <a:p>
            <a:r>
              <a:rPr lang="en-GB"/>
              <a:t>Click to edit Master title style</a:t>
            </a:r>
            <a:endParaRPr lang="en-JE"/>
          </a:p>
        </p:txBody>
      </p:sp>
      <p:sp>
        <p:nvSpPr>
          <p:cNvPr id="3" name="Picture Placeholder 2">
            <a:extLst>
              <a:ext uri="{FF2B5EF4-FFF2-40B4-BE49-F238E27FC236}">
                <a16:creationId xmlns:a16="http://schemas.microsoft.com/office/drawing/2014/main" id="{301E3A13-709A-13DC-3EC0-DB7F4DB113CA}"/>
              </a:ext>
            </a:extLst>
          </p:cNvPr>
          <p:cNvSpPr>
            <a:spLocks noGrp="1"/>
          </p:cNvSpPr>
          <p:nvPr>
            <p:ph type="pic" idx="1"/>
          </p:nvPr>
        </p:nvSpPr>
        <p:spPr>
          <a:xfrm>
            <a:off x="5183188" y="987425"/>
            <a:ext cx="6172200" cy="4873625"/>
          </a:xfrm>
        </p:spPr>
        <p:txBody>
          <a:bodyPr/>
          <a:lstStyle>
            <a:lvl1pPr marL="0" indent="0">
              <a:buNone/>
              <a:defRPr sz="3200">
                <a:latin typeface="Bierstadt" panose="020B00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JE"/>
          </a:p>
        </p:txBody>
      </p:sp>
      <p:sp>
        <p:nvSpPr>
          <p:cNvPr id="4" name="Text Placeholder 3">
            <a:extLst>
              <a:ext uri="{FF2B5EF4-FFF2-40B4-BE49-F238E27FC236}">
                <a16:creationId xmlns:a16="http://schemas.microsoft.com/office/drawing/2014/main" id="{D41AA26C-43CE-0B4D-312B-95756D873556}"/>
              </a:ext>
            </a:extLst>
          </p:cNvPr>
          <p:cNvSpPr>
            <a:spLocks noGrp="1"/>
          </p:cNvSpPr>
          <p:nvPr>
            <p:ph type="body" sz="half" idx="2"/>
          </p:nvPr>
        </p:nvSpPr>
        <p:spPr>
          <a:xfrm>
            <a:off x="839788" y="2057400"/>
            <a:ext cx="3932237" cy="3811588"/>
          </a:xfrm>
        </p:spPr>
        <p:txBody>
          <a:bodyPr/>
          <a:lstStyle>
            <a:lvl1pPr marL="0" indent="0">
              <a:buNone/>
              <a:defRPr sz="1600">
                <a:latin typeface="Bierstadt" panose="020B00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A942A89-A241-38FE-5F2B-75E10557A88A}"/>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DCD42085-C21A-ACEA-2AC3-CA4A8D44F3A7}"/>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D85D8EF2-AF9A-6851-3D27-3E569E4AE39D}"/>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44879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9F9605-A611-6AEE-5852-38B359126C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JE" dirty="0"/>
          </a:p>
        </p:txBody>
      </p:sp>
      <p:sp>
        <p:nvSpPr>
          <p:cNvPr id="3" name="Text Placeholder 2">
            <a:extLst>
              <a:ext uri="{FF2B5EF4-FFF2-40B4-BE49-F238E27FC236}">
                <a16:creationId xmlns:a16="http://schemas.microsoft.com/office/drawing/2014/main" id="{8DCAB72B-CC8A-21E7-3D91-FB969460FA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JE" dirty="0"/>
          </a:p>
        </p:txBody>
      </p:sp>
      <p:sp>
        <p:nvSpPr>
          <p:cNvPr id="4" name="Date Placeholder 3">
            <a:extLst>
              <a:ext uri="{FF2B5EF4-FFF2-40B4-BE49-F238E27FC236}">
                <a16:creationId xmlns:a16="http://schemas.microsoft.com/office/drawing/2014/main" id="{9E553CCC-3B00-C9D3-9775-7B1E413BAE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AA15BEF3-40B7-10B9-21DA-31AF1256DE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9EABB339-30B3-A12B-3C9C-5847190623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550022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Bierstadt" panose="020B00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ierstadt"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ierstadt"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ierstadt"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ierstadt"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s://statesassembly.je/members/montforttadier"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10" Type="http://schemas.openxmlformats.org/officeDocument/2006/relationships/hyperlink" Target="https://creativecommons.org/licenses/by-nc-nd/3.0/" TargetMode="External"/><Relationship Id="rId4" Type="http://schemas.openxmlformats.org/officeDocument/2006/relationships/image" Target="../media/image1.png"/><Relationship Id="rId9" Type="http://schemas.openxmlformats.org/officeDocument/2006/relationships/hyperlink" Target="https://www.eyeopeningtruth.com/bern-arch-in-switzerland-part-3-bern-switzerland-london-england-new-york-ny-usa-what-do-they-have-in-comm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8BAD8-97A7-E34B-B4BB-69A6C836D8B9}"/>
            </a:ext>
          </a:extLst>
        </p:cNvPr>
        <p:cNvGrpSpPr/>
        <p:nvPr/>
      </p:nvGrpSpPr>
      <p:grpSpPr>
        <a:xfrm>
          <a:off x="0" y="0"/>
          <a:ext cx="0" cy="0"/>
          <a:chOff x="0" y="0"/>
          <a:chExt cx="0" cy="0"/>
        </a:xfrm>
      </p:grpSpPr>
      <p:sp>
        <p:nvSpPr>
          <p:cNvPr id="16" name="TextBox 15">
            <a:extLst>
              <a:ext uri="{FF2B5EF4-FFF2-40B4-BE49-F238E27FC236}">
                <a16:creationId xmlns:a16="http://schemas.microsoft.com/office/drawing/2014/main" id="{ECA3E980-445C-5E85-8AA9-E381D6C7220E}"/>
              </a:ext>
            </a:extLst>
          </p:cNvPr>
          <p:cNvSpPr txBox="1"/>
          <p:nvPr/>
        </p:nvSpPr>
        <p:spPr>
          <a:xfrm>
            <a:off x="356917" y="426346"/>
            <a:ext cx="4438716" cy="3602474"/>
          </a:xfrm>
          <a:prstGeom prst="rect">
            <a:avLst/>
          </a:prstGeom>
          <a:solidFill>
            <a:schemeClr val="tx1"/>
          </a:solidFill>
          <a:ln>
            <a:solidFill>
              <a:schemeClr val="tx1"/>
            </a:solidFill>
          </a:ln>
          <a:effectLst>
            <a:outerShdw blurRad="63500" dist="38100" dir="2700000">
              <a:srgbClr val="FEFFFF">
                <a:alpha val="40000"/>
              </a:srgbClr>
            </a:outerShdw>
          </a:effectLst>
        </p:spPr>
        <p:txBody>
          <a:bodyPr wrap="square" rtlCol="0">
            <a:spAutoFit/>
          </a:bodyPr>
          <a:lstStyle/>
          <a:p>
            <a:endParaRPr lang="en-GB" dirty="0"/>
          </a:p>
        </p:txBody>
      </p:sp>
      <p:sp>
        <p:nvSpPr>
          <p:cNvPr id="2" name="TextBox 1">
            <a:extLst>
              <a:ext uri="{FF2B5EF4-FFF2-40B4-BE49-F238E27FC236}">
                <a16:creationId xmlns:a16="http://schemas.microsoft.com/office/drawing/2014/main" id="{2024447E-436B-6E6E-5440-22D583C29385}"/>
              </a:ext>
            </a:extLst>
          </p:cNvPr>
          <p:cNvSpPr txBox="1"/>
          <p:nvPr/>
        </p:nvSpPr>
        <p:spPr>
          <a:xfrm>
            <a:off x="46295" y="426057"/>
            <a:ext cx="5059962" cy="8956298"/>
          </a:xfrm>
          <a:prstGeom prst="rect">
            <a:avLst/>
          </a:prstGeom>
          <a:noFill/>
        </p:spPr>
        <p:txBody>
          <a:bodyPr wrap="square" lIns="91440" tIns="45720" rIns="91440" bIns="45720" rtlCol="0" anchor="t">
            <a:spAutoFit/>
          </a:bodyPr>
          <a:lstStyle/>
          <a:p>
            <a:pPr algn="ctr"/>
            <a:r>
              <a:rPr lang="en-GB" b="1" dirty="0">
                <a:solidFill>
                  <a:srgbClr val="A11925"/>
                </a:solidFill>
                <a:latin typeface="Bierstadt"/>
              </a:rPr>
              <a:t>Member of the Day: </a:t>
            </a:r>
            <a:endParaRPr lang="en-US">
              <a:latin typeface="Bierstadt"/>
              <a:ea typeface="Calibri"/>
              <a:cs typeface="Calibri"/>
            </a:endParaRPr>
          </a:p>
          <a:p>
            <a:pPr algn="ctr"/>
            <a:r>
              <a:rPr lang="en-GB" dirty="0">
                <a:solidFill>
                  <a:srgbClr val="A11925"/>
                </a:solidFill>
                <a:latin typeface="Bierstadt"/>
                <a:ea typeface="+mn-lt"/>
                <a:cs typeface="+mn-lt"/>
                <a:hlinkClick r:id="rId3"/>
              </a:rPr>
              <a:t>Montfort Tadier</a:t>
            </a:r>
            <a:endParaRPr lang="en-GB">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panose="020B0004020202020204" pitchFamily="34" charset="0"/>
              <a:ea typeface="Calibri"/>
              <a:cs typeface="Calibri"/>
            </a:endParaRPr>
          </a:p>
        </p:txBody>
      </p:sp>
      <p:sp>
        <p:nvSpPr>
          <p:cNvPr id="3" name="TextBox 2">
            <a:extLst>
              <a:ext uri="{FF2B5EF4-FFF2-40B4-BE49-F238E27FC236}">
                <a16:creationId xmlns:a16="http://schemas.microsoft.com/office/drawing/2014/main" id="{A3A39637-F7D8-0B12-C563-65B2415A5E56}"/>
              </a:ext>
            </a:extLst>
          </p:cNvPr>
          <p:cNvSpPr txBox="1"/>
          <p:nvPr/>
        </p:nvSpPr>
        <p:spPr>
          <a:xfrm>
            <a:off x="365617" y="3079495"/>
            <a:ext cx="4410088" cy="923330"/>
          </a:xfrm>
          <a:prstGeom prst="rect">
            <a:avLst/>
          </a:prstGeom>
          <a:noFill/>
        </p:spPr>
        <p:txBody>
          <a:bodyPr wrap="square" lIns="91440" tIns="45720" rIns="91440" bIns="45720" rtlCol="0" anchor="t">
            <a:spAutoFit/>
          </a:bodyPr>
          <a:lstStyle/>
          <a:p>
            <a:pPr algn="ctr"/>
            <a:endParaRPr lang="en-GB" dirty="0">
              <a:solidFill>
                <a:srgbClr val="A11925"/>
              </a:solidFill>
              <a:latin typeface="Bierstadt"/>
              <a:ea typeface="+mn-lt"/>
              <a:cs typeface="+mn-lt"/>
            </a:endParaRPr>
          </a:p>
          <a:p>
            <a:pPr algn="ctr"/>
            <a:r>
              <a:rPr lang="en-GB" dirty="0">
                <a:solidFill>
                  <a:srgbClr val="A11925"/>
                </a:solidFill>
                <a:latin typeface="Bierstadt"/>
                <a:ea typeface="+mn-lt"/>
                <a:cs typeface="+mn-lt"/>
              </a:rPr>
              <a:t>St. Brelade </a:t>
            </a:r>
            <a:r>
              <a:rPr lang="en-GB" dirty="0">
                <a:solidFill>
                  <a:srgbClr val="A11925"/>
                </a:solidFill>
                <a:latin typeface="Bierstadt"/>
                <a:ea typeface="Calibri"/>
                <a:cs typeface="Calibri"/>
              </a:rPr>
              <a:t>Constituency</a:t>
            </a:r>
            <a:endParaRPr lang="en-GB">
              <a:solidFill>
                <a:srgbClr val="A11925"/>
              </a:solidFill>
              <a:latin typeface="Bierstadt"/>
              <a:ea typeface="Calibri"/>
              <a:cs typeface="Calibri"/>
            </a:endParaRPr>
          </a:p>
          <a:p>
            <a:pPr algn="ctr"/>
            <a:r>
              <a:rPr lang="en-GB" dirty="0">
                <a:solidFill>
                  <a:srgbClr val="A11925"/>
                </a:solidFill>
                <a:latin typeface="Bierstadt"/>
              </a:rPr>
              <a:t>First Elected: 2008</a:t>
            </a:r>
            <a:endParaRPr lang="en-GB">
              <a:solidFill>
                <a:srgbClr val="A11925"/>
              </a:solidFill>
              <a:latin typeface="Bierstadt"/>
              <a:ea typeface="+mn-lt"/>
              <a:cs typeface="+mn-lt"/>
            </a:endParaRPr>
          </a:p>
        </p:txBody>
      </p:sp>
      <p:sp>
        <p:nvSpPr>
          <p:cNvPr id="4" name="TextBox 3">
            <a:extLst>
              <a:ext uri="{FF2B5EF4-FFF2-40B4-BE49-F238E27FC236}">
                <a16:creationId xmlns:a16="http://schemas.microsoft.com/office/drawing/2014/main" id="{F25D8008-BFD0-1F60-C6AA-776FDEAF1069}"/>
              </a:ext>
            </a:extLst>
          </p:cNvPr>
          <p:cNvSpPr txBox="1"/>
          <p:nvPr/>
        </p:nvSpPr>
        <p:spPr>
          <a:xfrm>
            <a:off x="9108671" y="4383380"/>
            <a:ext cx="2966536" cy="1477328"/>
          </a:xfrm>
          <a:prstGeom prst="rect">
            <a:avLst/>
          </a:prstGeom>
          <a:solidFill>
            <a:schemeClr val="tx1"/>
          </a:solidFill>
        </p:spPr>
        <p:txBody>
          <a:bodyPr wrap="square" lIns="91440" tIns="45720" rIns="91440" bIns="45720" rtlCol="0" anchor="t">
            <a:spAutoFit/>
          </a:bodyPr>
          <a:lstStyle/>
          <a:p>
            <a:pPr algn="ctr"/>
            <a:r>
              <a:rPr lang="en-GB" b="1" dirty="0">
                <a:solidFill>
                  <a:srgbClr val="A11925"/>
                </a:solidFill>
                <a:latin typeface="Bierstadt"/>
              </a:rPr>
              <a:t>Debate of the Day:</a:t>
            </a:r>
          </a:p>
          <a:p>
            <a:pPr algn="ctr"/>
            <a:r>
              <a:rPr lang="en-GB" dirty="0">
                <a:solidFill>
                  <a:srgbClr val="A11925"/>
                </a:solidFill>
                <a:latin typeface="Bierstadt"/>
                <a:ea typeface="+mn-lt"/>
                <a:cs typeface="+mn-lt"/>
              </a:rPr>
              <a:t>Should compulsory education be moved up to 18 years old from </a:t>
            </a:r>
          </a:p>
          <a:p>
            <a:pPr algn="ctr"/>
            <a:r>
              <a:rPr lang="en-GB" dirty="0">
                <a:solidFill>
                  <a:srgbClr val="A11925"/>
                </a:solidFill>
                <a:latin typeface="Bierstadt"/>
                <a:ea typeface="+mn-lt"/>
                <a:cs typeface="+mn-lt"/>
              </a:rPr>
              <a:t>16 years old? </a:t>
            </a:r>
            <a:endParaRPr lang="en-GB" dirty="0">
              <a:latin typeface="Bierstadt"/>
              <a:ea typeface="+mn-lt"/>
              <a:cs typeface="+mn-lt"/>
            </a:endParaRPr>
          </a:p>
        </p:txBody>
      </p:sp>
      <p:sp>
        <p:nvSpPr>
          <p:cNvPr id="10" name="TextBox 9">
            <a:extLst>
              <a:ext uri="{FF2B5EF4-FFF2-40B4-BE49-F238E27FC236}">
                <a16:creationId xmlns:a16="http://schemas.microsoft.com/office/drawing/2014/main" id="{0BC0187C-3EC9-57A8-8457-343474BCF277}"/>
              </a:ext>
            </a:extLst>
          </p:cNvPr>
          <p:cNvSpPr txBox="1"/>
          <p:nvPr/>
        </p:nvSpPr>
        <p:spPr>
          <a:xfrm>
            <a:off x="4897036" y="424824"/>
            <a:ext cx="4110231" cy="3600986"/>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rPr>
              <a:t>Statistic of the Day:</a:t>
            </a:r>
          </a:p>
          <a:p>
            <a:pPr algn="ctr"/>
            <a:r>
              <a:rPr lang="en-GB" dirty="0">
                <a:solidFill>
                  <a:srgbClr val="A11925"/>
                </a:solidFill>
                <a:latin typeface="Bierstadt"/>
                <a:ea typeface="+mn-lt"/>
                <a:cs typeface="+mn-lt"/>
              </a:rPr>
              <a:t>There were 11.5 million schoolchildren and full-time students in 2021 across England and Wales which is </a:t>
            </a:r>
          </a:p>
          <a:p>
            <a:pPr algn="ctr"/>
            <a:r>
              <a:rPr lang="en-GB" dirty="0">
                <a:solidFill>
                  <a:srgbClr val="A11925"/>
                </a:solidFill>
                <a:latin typeface="Bierstadt"/>
                <a:ea typeface="+mn-lt"/>
                <a:cs typeface="+mn-lt"/>
              </a:rPr>
              <a:t>20.4% of the population.</a:t>
            </a:r>
            <a:endParaRPr lang="en-GB" dirty="0">
              <a:latin typeface="Bierstad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sz="800" dirty="0">
              <a:solidFill>
                <a:srgbClr val="A11925"/>
              </a:solidFill>
              <a:latin typeface="Bierstadt"/>
              <a:ea typeface="+mn-lt"/>
              <a:cs typeface="+mn-lt"/>
            </a:endParaRPr>
          </a:p>
          <a:p>
            <a:pPr algn="ctr"/>
            <a:endParaRPr lang="en-GB" sz="2200" dirty="0">
              <a:solidFill>
                <a:srgbClr val="A11925"/>
              </a:solidFill>
              <a:latin typeface="Bierstadt"/>
              <a:ea typeface="+mn-lt"/>
              <a:cs typeface="+mn-lt"/>
            </a:endParaRPr>
          </a:p>
        </p:txBody>
      </p:sp>
      <p:sp>
        <p:nvSpPr>
          <p:cNvPr id="13" name="TextBox 12">
            <a:extLst>
              <a:ext uri="{FF2B5EF4-FFF2-40B4-BE49-F238E27FC236}">
                <a16:creationId xmlns:a16="http://schemas.microsoft.com/office/drawing/2014/main" id="{9CBC1D5B-F1CA-05D2-9696-EC93A4289529}"/>
              </a:ext>
            </a:extLst>
          </p:cNvPr>
          <p:cNvSpPr txBox="1"/>
          <p:nvPr/>
        </p:nvSpPr>
        <p:spPr>
          <a:xfrm>
            <a:off x="281804" y="4104108"/>
            <a:ext cx="5991133" cy="1723549"/>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rPr>
              <a:t>Word of the Day:</a:t>
            </a:r>
          </a:p>
          <a:p>
            <a:r>
              <a:rPr lang="en-GB" b="1" dirty="0">
                <a:solidFill>
                  <a:srgbClr val="A11925"/>
                </a:solidFill>
                <a:latin typeface="Bierstadt"/>
              </a:rPr>
              <a:t>Quorum – </a:t>
            </a:r>
            <a:r>
              <a:rPr lang="en-GB" sz="1700" b="0" i="0" dirty="0">
                <a:solidFill>
                  <a:srgbClr val="1F1F1F"/>
                </a:solidFill>
                <a:effectLst/>
                <a:latin typeface="Arial" panose="020B0604020202020204" pitchFamily="34" charset="0"/>
              </a:rPr>
              <a:t>the minimum number of members of an assembly or society that must be present at any of its meetings to make the proceedings and decisions of that meeting valid.  There need to be at least 25 members of the States Assembly present in the Chamber to have a quorum.</a:t>
            </a:r>
          </a:p>
          <a:p>
            <a:endParaRPr lang="en-GB" sz="200" b="1" dirty="0">
              <a:solidFill>
                <a:srgbClr val="A11925"/>
              </a:solidFill>
              <a:latin typeface="Bierstadt"/>
            </a:endParaRPr>
          </a:p>
        </p:txBody>
      </p:sp>
      <p:pic>
        <p:nvPicPr>
          <p:cNvPr id="19" name="Picture 18">
            <a:extLst>
              <a:ext uri="{FF2B5EF4-FFF2-40B4-BE49-F238E27FC236}">
                <a16:creationId xmlns:a16="http://schemas.microsoft.com/office/drawing/2014/main" id="{83118964-6DE7-4C50-0FA8-858A5E5D8619}"/>
              </a:ext>
            </a:extLst>
          </p:cNvPr>
          <p:cNvPicPr>
            <a:picLocks noChangeAspect="1"/>
          </p:cNvPicPr>
          <p:nvPr/>
        </p:nvPicPr>
        <p:blipFill rotWithShape="1">
          <a:blip r:embed="rId4"/>
          <a:srcRect l="30540" t="10310" r="3920" b="7156"/>
          <a:stretch/>
        </p:blipFill>
        <p:spPr>
          <a:xfrm>
            <a:off x="6421261" y="4150293"/>
            <a:ext cx="2586006" cy="1693889"/>
          </a:xfrm>
          <a:prstGeom prst="rect">
            <a:avLst/>
          </a:prstGeom>
        </p:spPr>
      </p:pic>
      <p:pic>
        <p:nvPicPr>
          <p:cNvPr id="8" name="Picture 7" descr="A black background with white letters&#10;&#10;Description automatically generated">
            <a:extLst>
              <a:ext uri="{FF2B5EF4-FFF2-40B4-BE49-F238E27FC236}">
                <a16:creationId xmlns:a16="http://schemas.microsoft.com/office/drawing/2014/main" id="{7ED564CA-0C2B-EC7E-3A1B-56DE91B213A5}"/>
              </a:ext>
            </a:extLst>
          </p:cNvPr>
          <p:cNvPicPr>
            <a:picLocks noChangeAspect="1"/>
          </p:cNvPicPr>
          <p:nvPr/>
        </p:nvPicPr>
        <p:blipFill>
          <a:blip r:embed="rId5"/>
          <a:stretch>
            <a:fillRect/>
          </a:stretch>
        </p:blipFill>
        <p:spPr>
          <a:xfrm>
            <a:off x="4021584" y="5860708"/>
            <a:ext cx="3888597" cy="510979"/>
          </a:xfrm>
          <a:prstGeom prst="rect">
            <a:avLst/>
          </a:prstGeom>
        </p:spPr>
      </p:pic>
      <p:sp>
        <p:nvSpPr>
          <p:cNvPr id="7" name="TextBox 6">
            <a:extLst>
              <a:ext uri="{FF2B5EF4-FFF2-40B4-BE49-F238E27FC236}">
                <a16:creationId xmlns:a16="http://schemas.microsoft.com/office/drawing/2014/main" id="{4754DD6E-0819-F369-809C-99862196045E}"/>
              </a:ext>
            </a:extLst>
          </p:cNvPr>
          <p:cNvSpPr txBox="1"/>
          <p:nvPr/>
        </p:nvSpPr>
        <p:spPr>
          <a:xfrm>
            <a:off x="9108671" y="426057"/>
            <a:ext cx="2966536" cy="3908762"/>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ea typeface="+mn-lt"/>
                <a:cs typeface="+mn-lt"/>
              </a:rPr>
              <a:t>Maths Problem of the Day:</a:t>
            </a:r>
            <a:endParaRPr lang="en-GB" dirty="0">
              <a:solidFill>
                <a:srgbClr val="FEFFFF"/>
              </a:solidFill>
              <a:latin typeface="Bierstadt"/>
              <a:ea typeface="+mn-lt"/>
              <a:cs typeface="+mn-lt"/>
            </a:endParaRPr>
          </a:p>
          <a:p>
            <a:pPr algn="ctr"/>
            <a:endParaRPr lang="en-GB" sz="800" dirty="0">
              <a:solidFill>
                <a:srgbClr val="A11925"/>
              </a:solidFill>
              <a:latin typeface="Bierstadt"/>
              <a:ea typeface="+mn-lt"/>
              <a:cs typeface="+mn-lt"/>
            </a:endParaRPr>
          </a:p>
          <a:p>
            <a:pPr algn="ctr"/>
            <a:r>
              <a:rPr lang="en-GB" dirty="0">
                <a:solidFill>
                  <a:srgbClr val="A11925"/>
                </a:solidFill>
                <a:latin typeface="Bierstadt"/>
                <a:ea typeface="+mn-lt"/>
                <a:cs typeface="+mn-lt"/>
              </a:rPr>
              <a:t>If 11.5 million is 20.4% of the population, what was the total population of England and Wales in 2021?</a:t>
            </a: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latin typeface="Bierstadt"/>
              <a:ea typeface="+mn-lt"/>
              <a:cs typeface="+mn-lt"/>
            </a:endParaRPr>
          </a:p>
          <a:p>
            <a:pPr algn="ctr"/>
            <a:endParaRPr lang="en-GB" dirty="0">
              <a:latin typeface="Bierstadt"/>
              <a:ea typeface="+mn-lt"/>
              <a:cs typeface="+mn-lt"/>
            </a:endParaRPr>
          </a:p>
          <a:p>
            <a:pPr algn="ctr"/>
            <a:endParaRPr lang="en-GB" dirty="0">
              <a:latin typeface="Bierstadt"/>
              <a:ea typeface="+mn-lt"/>
              <a:cs typeface="+mn-lt"/>
            </a:endParaRPr>
          </a:p>
          <a:p>
            <a:pPr algn="ctr"/>
            <a:endParaRPr lang="en-GB" dirty="0">
              <a:latin typeface="Bierstadt"/>
              <a:ea typeface="+mn-lt"/>
              <a:cs typeface="+mn-lt"/>
            </a:endParaRPr>
          </a:p>
          <a:p>
            <a:pPr algn="ctr"/>
            <a:endParaRPr lang="en-GB" dirty="0">
              <a:latin typeface="Bierstadt"/>
              <a:ea typeface="+mn-lt"/>
              <a:cs typeface="+mn-lt"/>
            </a:endParaRPr>
          </a:p>
          <a:p>
            <a:pPr algn="ctr"/>
            <a:endParaRPr lang="en-GB" dirty="0">
              <a:latin typeface="Bierstadt"/>
              <a:ea typeface="+mn-lt"/>
              <a:cs typeface="+mn-lt"/>
            </a:endParaRPr>
          </a:p>
          <a:p>
            <a:pPr algn="ctr"/>
            <a:endParaRPr lang="en-GB" sz="100" dirty="0">
              <a:latin typeface="Bierstadt"/>
              <a:ea typeface="+mn-lt"/>
              <a:cs typeface="+mn-lt"/>
            </a:endParaRPr>
          </a:p>
        </p:txBody>
      </p:sp>
      <p:pic>
        <p:nvPicPr>
          <p:cNvPr id="5" name="Picture 4" descr="Montfort Tadier">
            <a:extLst>
              <a:ext uri="{FF2B5EF4-FFF2-40B4-BE49-F238E27FC236}">
                <a16:creationId xmlns:a16="http://schemas.microsoft.com/office/drawing/2014/main" id="{DF7168B9-BA05-ACAA-3C17-1C3603041AFC}"/>
              </a:ext>
            </a:extLst>
          </p:cNvPr>
          <p:cNvPicPr>
            <a:picLocks noChangeAspect="1"/>
          </p:cNvPicPr>
          <p:nvPr/>
        </p:nvPicPr>
        <p:blipFill>
          <a:blip r:embed="rId6"/>
          <a:srcRect l="19088" r="19088" b="422"/>
          <a:stretch/>
        </p:blipFill>
        <p:spPr>
          <a:xfrm>
            <a:off x="1584592" y="1146673"/>
            <a:ext cx="1991083" cy="2159338"/>
          </a:xfrm>
          <a:prstGeom prst="rect">
            <a:avLst/>
          </a:prstGeom>
        </p:spPr>
      </p:pic>
      <p:pic>
        <p:nvPicPr>
          <p:cNvPr id="11" name="Picture 10" descr="A group of girls walking outside&#10;&#10;AI-generated content may be incorrect.">
            <a:extLst>
              <a:ext uri="{FF2B5EF4-FFF2-40B4-BE49-F238E27FC236}">
                <a16:creationId xmlns:a16="http://schemas.microsoft.com/office/drawing/2014/main" id="{CF4E6167-C18D-8A0D-3B39-627D7D85DC19}"/>
              </a:ext>
            </a:extLst>
          </p:cNvPr>
          <p:cNvPicPr>
            <a:picLocks noChangeAspect="1"/>
          </p:cNvPicPr>
          <p:nvPr/>
        </p:nvPicPr>
        <p:blipFill>
          <a:blip r:embed="rId7"/>
          <a:stretch>
            <a:fillRect/>
          </a:stretch>
        </p:blipFill>
        <p:spPr>
          <a:xfrm>
            <a:off x="5652558" y="2010001"/>
            <a:ext cx="2866373" cy="1835605"/>
          </a:xfrm>
          <a:prstGeom prst="rect">
            <a:avLst/>
          </a:prstGeom>
        </p:spPr>
      </p:pic>
      <p:pic>
        <p:nvPicPr>
          <p:cNvPr id="20" name="Picture 19" descr="A map of united kingdom with different colors&#10;&#10;AI-generated content may be incorrect.">
            <a:extLst>
              <a:ext uri="{FF2B5EF4-FFF2-40B4-BE49-F238E27FC236}">
                <a16:creationId xmlns:a16="http://schemas.microsoft.com/office/drawing/2014/main" id="{DA572C98-0E41-001A-2A7C-B53AFE701E30}"/>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9690963" y="2069543"/>
            <a:ext cx="1801952" cy="2151542"/>
          </a:xfrm>
          <a:prstGeom prst="rect">
            <a:avLst/>
          </a:prstGeom>
        </p:spPr>
      </p:pic>
      <p:sp>
        <p:nvSpPr>
          <p:cNvPr id="21" name="TextBox 20">
            <a:extLst>
              <a:ext uri="{FF2B5EF4-FFF2-40B4-BE49-F238E27FC236}">
                <a16:creationId xmlns:a16="http://schemas.microsoft.com/office/drawing/2014/main" id="{9E471605-BE38-553B-63A3-CDA645FCF120}"/>
              </a:ext>
            </a:extLst>
          </p:cNvPr>
          <p:cNvSpPr txBox="1"/>
          <p:nvPr/>
        </p:nvSpPr>
        <p:spPr>
          <a:xfrm>
            <a:off x="3224156" y="7043112"/>
            <a:ext cx="2201423" cy="369332"/>
          </a:xfrm>
          <a:prstGeom prst="rect">
            <a:avLst/>
          </a:prstGeom>
          <a:noFill/>
        </p:spPr>
        <p:txBody>
          <a:bodyPr wrap="square" rtlCol="0">
            <a:spAutoFit/>
          </a:bodyPr>
          <a:lstStyle/>
          <a:p>
            <a:r>
              <a:rPr lang="en-GB" sz="900">
                <a:hlinkClick r:id="rId9" tooltip="https://www.eyeopeningtruth.com/bern-arch-in-switzerland-part-3-bern-switzerland-london-england-new-york-ny-usa-what-do-they-have-in-common/"/>
              </a:rPr>
              <a:t>This Photo</a:t>
            </a:r>
            <a:r>
              <a:rPr lang="en-GB" sz="900"/>
              <a:t> by Unknown Author is licensed under </a:t>
            </a:r>
            <a:r>
              <a:rPr lang="en-GB" sz="900">
                <a:hlinkClick r:id="rId10" tooltip="https://creativecommons.org/licenses/by-nc-nd/3.0/"/>
              </a:rPr>
              <a:t>CC BY-NC-ND</a:t>
            </a:r>
            <a:endParaRPr lang="en-GB" sz="900"/>
          </a:p>
        </p:txBody>
      </p:sp>
    </p:spTree>
    <p:extLst>
      <p:ext uri="{BB962C8B-B14F-4D97-AF65-F5344CB8AC3E}">
        <p14:creationId xmlns:p14="http://schemas.microsoft.com/office/powerpoint/2010/main" val="1921931395"/>
      </p:ext>
    </p:extLst>
  </p:cSld>
  <p:clrMapOvr>
    <a:masterClrMapping/>
  </p:clrMapOvr>
</p:sld>
</file>

<file path=ppt/theme/theme1.xml><?xml version="1.0" encoding="utf-8"?>
<a:theme xmlns:a="http://schemas.openxmlformats.org/drawingml/2006/main" name="States Assembly">
  <a:themeElements>
    <a:clrScheme name="States Assembl">
      <a:dk1>
        <a:srgbClr val="FEFFFF"/>
      </a:dk1>
      <a:lt1>
        <a:srgbClr val="A11925"/>
      </a:lt1>
      <a:dk2>
        <a:srgbClr val="FEFFFF"/>
      </a:dk2>
      <a:lt2>
        <a:srgbClr val="A21926"/>
      </a:lt2>
      <a:accent1>
        <a:srgbClr val="1D1D1B"/>
      </a:accent1>
      <a:accent2>
        <a:srgbClr val="D95BD0"/>
      </a:accent2>
      <a:accent3>
        <a:srgbClr val="03A659"/>
      </a:accent3>
      <a:accent4>
        <a:srgbClr val="F27507"/>
      </a:accent4>
      <a:accent5>
        <a:srgbClr val="F2CC0C"/>
      </a:accent5>
      <a:accent6>
        <a:srgbClr val="0582F1"/>
      </a:accent6>
      <a:hlink>
        <a:srgbClr val="0582F1"/>
      </a:hlink>
      <a:folHlink>
        <a:srgbClr val="F2750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ates Assembly template" id="{1C308160-E584-1E42-8ECA-4D3181748DE9}" vid="{41E702FB-0FBA-A243-A11C-3FEA966508F9}"/>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1fde2af-a69d-4252-b1a1-a378bcdad737" xsi:nil="true"/>
    <lcf76f155ced4ddcb4097134ff3c332f xmlns="6b6bded8-5071-49cd-8a9a-191089183ab1">
      <Terms xmlns="http://schemas.microsoft.com/office/infopath/2007/PartnerControls"/>
    </lcf76f155ced4ddcb4097134ff3c332f>
    <SharedWithUsers xmlns="61a744c4-205d-4407-bfab-95db8798da8f">
      <UserInfo>
        <DisplayName>Hayley Lockhart</DisplayName>
        <AccountId>127</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7E043CC2AFE074EA5A89B8FD9A7F5C1" ma:contentTypeVersion="19" ma:contentTypeDescription="Create a new document." ma:contentTypeScope="" ma:versionID="6344616214eb3c8add25bfc6042991b9">
  <xsd:schema xmlns:xsd="http://www.w3.org/2001/XMLSchema" xmlns:xs="http://www.w3.org/2001/XMLSchema" xmlns:p="http://schemas.microsoft.com/office/2006/metadata/properties" xmlns:ns2="6b6bded8-5071-49cd-8a9a-191089183ab1" xmlns:ns3="61a744c4-205d-4407-bfab-95db8798da8f" xmlns:ns4="51fde2af-a69d-4252-b1a1-a378bcdad737" targetNamespace="http://schemas.microsoft.com/office/2006/metadata/properties" ma:root="true" ma:fieldsID="37a2757bb92daba6c01fd55b44199587" ns2:_="" ns3:_="" ns4:_="">
    <xsd:import namespace="6b6bded8-5071-49cd-8a9a-191089183ab1"/>
    <xsd:import namespace="61a744c4-205d-4407-bfab-95db8798da8f"/>
    <xsd:import namespace="51fde2af-a69d-4252-b1a1-a378bcdad73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bded8-5071-49cd-8a9a-191089183a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d51de4b-dbbc-4cb2-a294-3983c1b8930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a744c4-205d-4407-bfab-95db8798da8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fde2af-a69d-4252-b1a1-a378bcdad737"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7bbcde0-515b-4a05-8877-2d0bf46eb33a}" ma:internalName="TaxCatchAll" ma:showField="CatchAllData" ma:web="61a744c4-205d-4407-bfab-95db8798da8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FB0AD2-CD56-4763-971A-6045B1529C50}">
  <ds:schemaRefs>
    <ds:schemaRef ds:uri="http://purl.org/dc/terms/"/>
    <ds:schemaRef ds:uri="http://schemas.microsoft.com/office/2006/metadata/properties"/>
    <ds:schemaRef ds:uri="http://schemas.microsoft.com/office/2006/documentManagement/types"/>
    <ds:schemaRef ds:uri="http://www.w3.org/XML/1998/namespace"/>
    <ds:schemaRef ds:uri="http://purl.org/dc/elements/1.1/"/>
    <ds:schemaRef ds:uri="http://schemas.openxmlformats.org/package/2006/metadata/core-properties"/>
    <ds:schemaRef ds:uri="51fde2af-a69d-4252-b1a1-a378bcdad737"/>
    <ds:schemaRef ds:uri="http://schemas.microsoft.com/office/infopath/2007/PartnerControls"/>
    <ds:schemaRef ds:uri="6b6bded8-5071-49cd-8a9a-191089183ab1"/>
    <ds:schemaRef ds:uri="61a744c4-205d-4407-bfab-95db8798da8f"/>
    <ds:schemaRef ds:uri="http://purl.org/dc/dcmitype/"/>
  </ds:schemaRefs>
</ds:datastoreItem>
</file>

<file path=customXml/itemProps2.xml><?xml version="1.0" encoding="utf-8"?>
<ds:datastoreItem xmlns:ds="http://schemas.openxmlformats.org/officeDocument/2006/customXml" ds:itemID="{CC099E39-D4A8-4013-A0DD-FC02A36EFE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bded8-5071-49cd-8a9a-191089183ab1"/>
    <ds:schemaRef ds:uri="61a744c4-205d-4407-bfab-95db8798da8f"/>
    <ds:schemaRef ds:uri="51fde2af-a69d-4252-b1a1-a378bcdad7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9694FC9-FCB4-4B9E-93B3-D8B209282A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197</TotalTime>
  <Words>159</Words>
  <Application>Microsoft Office PowerPoint</Application>
  <PresentationFormat>Widescreen</PresentationFormat>
  <Paragraphs>59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Bierstadt</vt:lpstr>
      <vt:lpstr>Calibri</vt:lpstr>
      <vt:lpstr>States Assembly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Le Gallais</dc:creator>
  <cp:lastModifiedBy>Heidi Whitehead</cp:lastModifiedBy>
  <cp:revision>1107</cp:revision>
  <dcterms:created xsi:type="dcterms:W3CDTF">2023-01-25T12:45:03Z</dcterms:created>
  <dcterms:modified xsi:type="dcterms:W3CDTF">2025-04-24T07:34:37Z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0x01010007E043CC2AFE074EA5A89B8FD9A7F5C1</vt:lpwstr>
  </property>
  <property fmtid="{D5CDD505-2E9C-101B-9397-08002B2CF9AE}" pid="3" name="MediaServiceImageTags">
    <vt:lpwstr/>
  </property>
</Properties>
</file>