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75" d="100"/>
          <a:sy n="75" d="100"/>
        </p:scale>
        <p:origin x="34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D29E555F-F19F-41BC-997C-E937A4F656D8}"/>
    <pc:docChg chg="undo custSel modSld">
      <pc:chgData name="Heidi Whitehead" userId="24ec03a6-362c-44e1-a325-a4005c4f3231" providerId="ADAL" clId="{D29E555F-F19F-41BC-997C-E937A4F656D8}" dt="2025-04-22T08:53:12.738" v="199" actId="1076"/>
      <pc:docMkLst>
        <pc:docMk/>
      </pc:docMkLst>
      <pc:sldChg chg="addSp delSp modSp mod">
        <pc:chgData name="Heidi Whitehead" userId="24ec03a6-362c-44e1-a325-a4005c4f3231" providerId="ADAL" clId="{D29E555F-F19F-41BC-997C-E937A4F656D8}" dt="2025-04-22T08:53:12.738" v="199" actId="1076"/>
        <pc:sldMkLst>
          <pc:docMk/>
          <pc:sldMk cId="1921931395" sldId="258"/>
        </pc:sldMkLst>
        <pc:spChg chg="mod">
          <ac:chgData name="Heidi Whitehead" userId="24ec03a6-362c-44e1-a325-a4005c4f3231" providerId="ADAL" clId="{D29E555F-F19F-41BC-997C-E937A4F656D8}" dt="2025-04-16T12:41:56.103" v="13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Heidi Whitehead" userId="24ec03a6-362c-44e1-a325-a4005c4f3231" providerId="ADAL" clId="{D29E555F-F19F-41BC-997C-E937A4F656D8}" dt="2025-04-16T14:46:45.094" v="11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D29E555F-F19F-41BC-997C-E937A4F656D8}" dt="2025-04-22T08:53:09.222" v="198" actId="255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D29E555F-F19F-41BC-997C-E937A4F656D8}" dt="2025-04-22T08:51:52.339" v="165" actId="113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D29E555F-F19F-41BC-997C-E937A4F656D8}" dt="2025-04-22T08:51:30.572" v="16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D29E555F-F19F-41BC-997C-E937A4F656D8}" dt="2025-04-16T13:24:17.739" v="19" actId="1076"/>
          <ac:picMkLst>
            <pc:docMk/>
            <pc:sldMk cId="1921931395" sldId="258"/>
            <ac:picMk id="8" creationId="{7ED564CA-0C2B-EC7E-3A1B-56DE91B213A5}"/>
          </ac:picMkLst>
        </pc:picChg>
        <pc:picChg chg="add mod">
          <ac:chgData name="Heidi Whitehead" userId="24ec03a6-362c-44e1-a325-a4005c4f3231" providerId="ADAL" clId="{D29E555F-F19F-41BC-997C-E937A4F656D8}" dt="2025-04-22T08:53:12.738" v="199" actId="1076"/>
          <ac:picMkLst>
            <pc:docMk/>
            <pc:sldMk cId="1921931395" sldId="258"/>
            <ac:picMk id="11" creationId="{D4798685-4E4D-92DA-5764-7FCA395C28CC}"/>
          </ac:picMkLst>
        </pc:picChg>
        <pc:picChg chg="mod">
          <ac:chgData name="Heidi Whitehead" userId="24ec03a6-362c-44e1-a325-a4005c4f3231" providerId="ADAL" clId="{D29E555F-F19F-41BC-997C-E937A4F656D8}" dt="2025-04-16T13:33:01.407" v="32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B6E18F0-EF1D-4EBD-7450-2F89A1D400E9}"/>
    <pc:docChg chg="modSld">
      <pc:chgData name="Louis Van der Niet" userId="S::l.vanderniet@gov.je::259fe4d2-62f7-4e03-af63-25af193a96c4" providerId="AD" clId="Web-{9B6E18F0-EF1D-4EBD-7450-2F89A1D400E9}" dt="2025-04-17T08:40:35.084" v="24" actId="1076"/>
      <pc:docMkLst>
        <pc:docMk/>
      </pc:docMkLst>
      <pc:sldChg chg="modSp">
        <pc:chgData name="Louis Van der Niet" userId="S::l.vanderniet@gov.je::259fe4d2-62f7-4e03-af63-25af193a96c4" providerId="AD" clId="Web-{9B6E18F0-EF1D-4EBD-7450-2F89A1D400E9}" dt="2025-04-17T08:40:35.084" v="2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6E18F0-EF1D-4EBD-7450-2F89A1D400E9}" dt="2025-04-17T08:39:04.082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6E18F0-EF1D-4EBD-7450-2F89A1D400E9}" dt="2025-04-17T08:39:01.597" v="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B6E18F0-EF1D-4EBD-7450-2F89A1D400E9}" dt="2025-04-17T08:40:19.115" v="17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B6E18F0-EF1D-4EBD-7450-2F89A1D400E9}" dt="2025-04-17T08:40:29.287" v="2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B6E18F0-EF1D-4EBD-7450-2F89A1D400E9}" dt="2025-04-17T08:40:07.583" v="1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B6E18F0-EF1D-4EBD-7450-2F89A1D400E9}" dt="2025-04-17T08:40:35.084" v="2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358EC082-9B47-E35B-CB72-682820472B5D}" dt="2025-02-26T13:34:18.685" v="20"/>
          <ac:picMkLst>
            <pc:docMk/>
            <pc:sldMk cId="1921931395" sldId="258"/>
            <ac:picMk id="6" creationId="{28774805-CDD8-8833-BABF-5AD3292D829D}"/>
          </ac:picMkLst>
        </pc:pic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8D6DD9FD-5C32-49FC-9C35-552AC764F72D}"/>
    <pc:docChg chg="modSld">
      <pc:chgData name="Heidi Whitehead" userId="24ec03a6-362c-44e1-a325-a4005c4f3231" providerId="ADAL" clId="{8D6DD9FD-5C32-49FC-9C35-552AC764F72D}" dt="2025-04-23T19:21:31.265" v="3" actId="255"/>
      <pc:docMkLst>
        <pc:docMk/>
      </pc:docMkLst>
      <pc:sldChg chg="modSp mod">
        <pc:chgData name="Heidi Whitehead" userId="24ec03a6-362c-44e1-a325-a4005c4f3231" providerId="ADAL" clId="{8D6DD9FD-5C32-49FC-9C35-552AC764F72D}" dt="2025-04-23T19:21:31.265" v="3" actId="255"/>
        <pc:sldMkLst>
          <pc:docMk/>
          <pc:sldMk cId="1921931395" sldId="258"/>
        </pc:sldMkLst>
        <pc:spChg chg="mod">
          <ac:chgData name="Heidi Whitehead" userId="24ec03a6-362c-44e1-a325-a4005c4f3231" providerId="ADAL" clId="{8D6DD9FD-5C32-49FC-9C35-552AC764F72D}" dt="2025-04-23T19:21:31.265" v="3" actId="255"/>
          <ac:spMkLst>
            <pc:docMk/>
            <pc:sldMk cId="1921931395" sldId="258"/>
            <ac:spMk id="7" creationId="{4754DD6E-0819-F369-809C-99862196045E}"/>
          </ac:spMkLst>
        </pc:sp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04/23/2025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xels.com/photo/baby-babyborn-born-emotion-817989/" TargetMode="External"/><Relationship Id="rId3" Type="http://schemas.openxmlformats.org/officeDocument/2006/relationships/hyperlink" Target="https://statesassembly.je/members/philipozouf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207453" y="424118"/>
            <a:ext cx="5059962" cy="75713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Philip Ozouf</a:t>
            </a:r>
            <a:endParaRPr lang="en-GB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Saviour Constituency</a:t>
            </a:r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</a:rPr>
              <a:t>First Elected: 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1999</a:t>
            </a:r>
            <a:endParaRPr lang="en-GB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4935572" y="2906307"/>
            <a:ext cx="3295008" cy="104644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/>
            </a:endParaRPr>
          </a:p>
          <a:p>
            <a:pPr algn="ctr"/>
            <a:r>
              <a:rPr lang="en-GB">
                <a:solidFill>
                  <a:srgbClr val="A11925"/>
                </a:solidFill>
                <a:ea typeface="+mn-lt"/>
                <a:cs typeface="+mn-lt"/>
              </a:rPr>
              <a:t>Is graffiti, </a:t>
            </a:r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art or vandalism? </a:t>
            </a:r>
          </a:p>
          <a:p>
            <a:pPr algn="ctr"/>
            <a:endParaRPr lang="en-GB" dirty="0"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38045" y="414522"/>
            <a:ext cx="3295009" cy="10464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 panose="020B0004020202020204" pitchFamily="34" charset="0"/>
              </a:rPr>
              <a:t>Statistic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 panose="020B0004020202020204" pitchFamily="34" charset="0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In 2023, </a:t>
            </a:r>
            <a:r>
              <a:rPr lang="en-GB" b="1" dirty="0">
                <a:solidFill>
                  <a:srgbClr val="A11925"/>
                </a:solidFill>
                <a:ea typeface="+mn-lt"/>
                <a:cs typeface="+mn-lt"/>
              </a:rPr>
              <a:t>799</a:t>
            </a:r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 people were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born in Jersey.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65616" y="4267220"/>
            <a:ext cx="7975079" cy="14311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Vote 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– </a:t>
            </a:r>
            <a:r>
              <a:rPr lang="en-GB" sz="1700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a formal choice made in favour or against what has been asked.   </a:t>
            </a:r>
          </a:p>
          <a:p>
            <a:r>
              <a:rPr lang="en-GB" sz="1700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The public can vote to choose their elected representatives and vote directly on key issues in a referendum. States Members vote on propositions, amendments and when they choose who will take on positions of responsibility within the Assembly. </a:t>
            </a:r>
            <a:endParaRPr lang="en-GB" sz="1700" dirty="0">
              <a:latin typeface="Bierstadt"/>
              <a:ea typeface="+mn-lt"/>
              <a:cs typeface="+mn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5659476" y="1582565"/>
            <a:ext cx="1811578" cy="1145763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8420017" y="424118"/>
            <a:ext cx="3592978" cy="52322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ea typeface="+mn-lt"/>
                <a:cs typeface="+mn-lt"/>
              </a:rPr>
              <a:t>Maths Problem of the Day:</a:t>
            </a:r>
            <a:endParaRPr lang="en-GB" dirty="0">
              <a:solidFill>
                <a:srgbClr val="FEFFFF"/>
              </a:solidFill>
              <a:ea typeface="+mn-lt"/>
              <a:cs typeface="+mn-lt"/>
            </a:endParaRPr>
          </a:p>
          <a:p>
            <a:pPr algn="ctr"/>
            <a:endParaRPr lang="en-GB" sz="400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r>
              <a:rPr lang="en-GB" b="1" dirty="0">
                <a:solidFill>
                  <a:srgbClr val="A11925"/>
                </a:solidFill>
                <a:ea typeface="+mn-lt"/>
                <a:cs typeface="+mn-lt"/>
              </a:rPr>
              <a:t>Growth in Births: </a:t>
            </a:r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If the number of Jersey births in 2024 increased </a:t>
            </a: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by 10% compared to 2023, </a:t>
            </a: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how many people were born </a:t>
            </a: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in Jersey in 2024?</a:t>
            </a:r>
            <a:endParaRPr lang="en-GB" dirty="0">
              <a:ea typeface="+mn-lt"/>
              <a:cs typeface="+mn-lt"/>
            </a:endParaRPr>
          </a:p>
          <a:p>
            <a:pPr algn="ctr"/>
            <a:endParaRPr lang="en-GB" sz="800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r>
              <a:rPr lang="en-GB" b="1" dirty="0">
                <a:solidFill>
                  <a:srgbClr val="A11925"/>
                </a:solidFill>
                <a:ea typeface="+mn-lt"/>
                <a:cs typeface="+mn-lt"/>
              </a:rPr>
              <a:t>Quarterly Breakdown: </a:t>
            </a:r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If 15% of the total births happened in the first quarter of 2023, how many babies were born April – December </a:t>
            </a:r>
          </a:p>
          <a:p>
            <a:pPr algn="ctr"/>
            <a:r>
              <a:rPr lang="en-GB" dirty="0">
                <a:solidFill>
                  <a:srgbClr val="A11925"/>
                </a:solidFill>
                <a:ea typeface="+mn-lt"/>
                <a:cs typeface="+mn-lt"/>
              </a:rPr>
              <a:t>of that year?</a:t>
            </a:r>
          </a:p>
          <a:p>
            <a:pPr algn="ctr"/>
            <a:endParaRPr lang="en-GB" dirty="0">
              <a:ea typeface="+mn-lt"/>
              <a:cs typeface="+mn-lt"/>
            </a:endParaRPr>
          </a:p>
          <a:p>
            <a:pPr algn="ctr"/>
            <a:endParaRPr lang="en-GB" dirty="0"/>
          </a:p>
          <a:p>
            <a:pPr algn="ctr"/>
            <a:endParaRPr lang="en-GB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ea typeface="+mn-lt"/>
              <a:cs typeface="+mn-lt"/>
            </a:endParaRPr>
          </a:p>
          <a:p>
            <a:pPr algn="ctr"/>
            <a:endParaRPr lang="en-GB" sz="1600" dirty="0">
              <a:solidFill>
                <a:srgbClr val="A11925"/>
              </a:solidFill>
              <a:ea typeface="+mn-lt"/>
              <a:cs typeface="+mn-lt"/>
            </a:endParaRPr>
          </a:p>
        </p:txBody>
      </p:sp>
      <p:pic>
        <p:nvPicPr>
          <p:cNvPr id="6" name="Picture 5" descr="Philip Ozouf">
            <a:extLst>
              <a:ext uri="{FF2B5EF4-FFF2-40B4-BE49-F238E27FC236}">
                <a16:creationId xmlns:a16="http://schemas.microsoft.com/office/drawing/2014/main" id="{28774805-CDD8-8833-BABF-5AD3292D829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206" t="-1636" r="19293" b="410"/>
          <a:stretch/>
        </p:blipFill>
        <p:spPr>
          <a:xfrm>
            <a:off x="1501965" y="1027409"/>
            <a:ext cx="2110422" cy="2260121"/>
          </a:xfrm>
          <a:prstGeom prst="rect">
            <a:avLst/>
          </a:prstGeom>
        </p:spPr>
      </p:pic>
      <p:pic>
        <p:nvPicPr>
          <p:cNvPr id="11" name="Picture 10" descr="A person holding a baby&#10;&#10;AI-generated content may be incorrect.">
            <a:extLst>
              <a:ext uri="{FF2B5EF4-FFF2-40B4-BE49-F238E27FC236}">
                <a16:creationId xmlns:a16="http://schemas.microsoft.com/office/drawing/2014/main" id="{D4798685-4E4D-92DA-5764-7FCA395C28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588832" y="3755354"/>
            <a:ext cx="3255348" cy="170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FB0AD2-CD56-4763-971A-6045B1529C50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51fde2af-a69d-4252-b1a1-a378bcdad737"/>
    <ds:schemaRef ds:uri="http://www.w3.org/XML/1998/namespace"/>
    <ds:schemaRef ds:uri="http://schemas.openxmlformats.org/package/2006/metadata/core-properties"/>
    <ds:schemaRef ds:uri="http://purl.org/dc/elements/1.1/"/>
    <ds:schemaRef ds:uri="61a744c4-205d-4407-bfab-95db8798da8f"/>
    <ds:schemaRef ds:uri="6b6bded8-5071-49cd-8a9a-191089183ab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170</Words>
  <Application>Microsoft Office PowerPoint</Application>
  <PresentationFormat>Widescreen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944</cp:revision>
  <dcterms:created xsi:type="dcterms:W3CDTF">2023-01-25T12:45:03Z</dcterms:created>
  <dcterms:modified xsi:type="dcterms:W3CDTF">2025-04-23T19:21:36Z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