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A990A7-09FC-41AF-A332-EF2BD0A1567F}" v="15" dt="2025-04-24T07:47:15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112" d="100"/>
          <a:sy n="112" d="100"/>
        </p:scale>
        <p:origin x="576" y="-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46DDC152-0092-BF01-DF0D-D200DC1853CE}"/>
    <pc:docChg chg="modSld">
      <pc:chgData name="Louis Van der Niet" userId="S::l.vanderniet@gov.je::259fe4d2-62f7-4e03-af63-25af193a96c4" providerId="AD" clId="Web-{46DDC152-0092-BF01-DF0D-D200DC1853CE}" dt="2025-02-26T14:24:00.600" v="78" actId="20577"/>
      <pc:docMkLst>
        <pc:docMk/>
      </pc:docMkLst>
      <pc:sldChg chg="addSp delSp modSp">
        <pc:chgData name="Louis Van der Niet" userId="S::l.vanderniet@gov.je::259fe4d2-62f7-4e03-af63-25af193a96c4" providerId="AD" clId="Web-{46DDC152-0092-BF01-DF0D-D200DC1853CE}" dt="2025-02-26T14:24:00.600" v="7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6DDC152-0092-BF01-DF0D-D200DC1853CE}" dt="2025-02-26T14:24:00.600" v="7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57.584" v="7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6.880" v="5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8:19.322" v="2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7:32.038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9.474" v="6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Heidi Whitehead" userId="24ec03a6-362c-44e1-a325-a4005c4f3231" providerId="ADAL" clId="{A5A990A7-09FC-41AF-A332-EF2BD0A1567F}"/>
    <pc:docChg chg="custSel modSld">
      <pc:chgData name="Heidi Whitehead" userId="24ec03a6-362c-44e1-a325-a4005c4f3231" providerId="ADAL" clId="{A5A990A7-09FC-41AF-A332-EF2BD0A1567F}" dt="2025-04-24T07:47:15.512" v="206" actId="14100"/>
      <pc:docMkLst>
        <pc:docMk/>
      </pc:docMkLst>
      <pc:sldChg chg="addSp delSp modSp mod">
        <pc:chgData name="Heidi Whitehead" userId="24ec03a6-362c-44e1-a325-a4005c4f3231" providerId="ADAL" clId="{A5A990A7-09FC-41AF-A332-EF2BD0A1567F}" dt="2025-04-24T07:47:15.512" v="206" actId="14100"/>
        <pc:sldMkLst>
          <pc:docMk/>
          <pc:sldMk cId="1921931395" sldId="258"/>
        </pc:sldMkLst>
        <pc:spChg chg="mod">
          <ac:chgData name="Heidi Whitehead" userId="24ec03a6-362c-44e1-a325-a4005c4f3231" providerId="ADAL" clId="{A5A990A7-09FC-41AF-A332-EF2BD0A1567F}" dt="2025-04-24T07:44:38.644" v="112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Heidi Whitehead" userId="24ec03a6-362c-44e1-a325-a4005c4f3231" providerId="ADAL" clId="{A5A990A7-09FC-41AF-A332-EF2BD0A1567F}" dt="2025-04-24T07:42:16.997" v="107" actId="1076"/>
          <ac:spMkLst>
            <pc:docMk/>
            <pc:sldMk cId="1921931395" sldId="258"/>
            <ac:spMk id="4" creationId="{F25D8008-BFD0-1F60-C6AA-776FDEAF1069}"/>
          </ac:spMkLst>
        </pc:spChg>
        <pc:spChg chg="add del mod">
          <ac:chgData name="Heidi Whitehead" userId="24ec03a6-362c-44e1-a325-a4005c4f3231" providerId="ADAL" clId="{A5A990A7-09FC-41AF-A332-EF2BD0A1567F}" dt="2025-04-24T07:45:18.243" v="123"/>
          <ac:spMkLst>
            <pc:docMk/>
            <pc:sldMk cId="1921931395" sldId="258"/>
            <ac:spMk id="5" creationId="{59D9F1E4-DC51-C029-586A-AC4681D06A3F}"/>
          </ac:spMkLst>
        </pc:spChg>
        <pc:spChg chg="mod">
          <ac:chgData name="Heidi Whitehead" userId="24ec03a6-362c-44e1-a325-a4005c4f3231" providerId="ADAL" clId="{A5A990A7-09FC-41AF-A332-EF2BD0A1567F}" dt="2025-04-23T19:25:56.524" v="5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A5A990A7-09FC-41AF-A332-EF2BD0A1567F}" dt="2025-04-24T07:28:22.831" v="89" actId="255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A5A990A7-09FC-41AF-A332-EF2BD0A1567F}" dt="2025-04-24T07:47:11.331" v="20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A5A990A7-09FC-41AF-A332-EF2BD0A1567F}" dt="2025-04-24T07:47:06.990" v="204" actId="1076"/>
          <ac:picMkLst>
            <pc:docMk/>
            <pc:sldMk cId="1921931395" sldId="258"/>
            <ac:picMk id="9" creationId="{62A4DEC1-5EF0-674D-CE0B-18C811C7883A}"/>
          </ac:picMkLst>
        </pc:picChg>
        <pc:picChg chg="mod">
          <ac:chgData name="Heidi Whitehead" userId="24ec03a6-362c-44e1-a325-a4005c4f3231" providerId="ADAL" clId="{A5A990A7-09FC-41AF-A332-EF2BD0A1567F}" dt="2025-04-23T19:26:03.945" v="7" actId="1076"/>
          <ac:picMkLst>
            <pc:docMk/>
            <pc:sldMk cId="1921931395" sldId="258"/>
            <ac:picMk id="15" creationId="{960DCD05-89CD-8E4E-4BE3-FD812F3BD349}"/>
          </ac:picMkLst>
        </pc:picChg>
        <pc:picChg chg="mod">
          <ac:chgData name="Heidi Whitehead" userId="24ec03a6-362c-44e1-a325-a4005c4f3231" providerId="ADAL" clId="{A5A990A7-09FC-41AF-A332-EF2BD0A1567F}" dt="2025-04-24T07:29:48.730" v="106" actId="1076"/>
          <ac:picMkLst>
            <pc:docMk/>
            <pc:sldMk cId="1921931395" sldId="258"/>
            <ac:picMk id="19" creationId="{83118964-6DE7-4C50-0FA8-858A5E5D8619}"/>
          </ac:picMkLst>
        </pc:picChg>
        <pc:picChg chg="add mod">
          <ac:chgData name="Heidi Whitehead" userId="24ec03a6-362c-44e1-a325-a4005c4f3231" providerId="ADAL" clId="{A5A990A7-09FC-41AF-A332-EF2BD0A1567F}" dt="2025-04-24T07:44:38.644" v="112" actId="1076"/>
          <ac:picMkLst>
            <pc:docMk/>
            <pc:sldMk cId="1921931395" sldId="258"/>
            <ac:picMk id="1026" creationId="{7579DDDA-2429-4451-E4C0-EB5A2048A7DD}"/>
          </ac:picMkLst>
        </pc:picChg>
        <pc:picChg chg="add mod">
          <ac:chgData name="Heidi Whitehead" userId="24ec03a6-362c-44e1-a325-a4005c4f3231" providerId="ADAL" clId="{A5A990A7-09FC-41AF-A332-EF2BD0A1567F}" dt="2025-04-24T07:47:15.512" v="206" actId="14100"/>
          <ac:picMkLst>
            <pc:docMk/>
            <pc:sldMk cId="1921931395" sldId="258"/>
            <ac:picMk id="1028" creationId="{1FC81AE3-39BB-38B3-BF05-2A2E4739D1CD}"/>
          </ac:picMkLst>
        </pc:picChg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1304C2A7-F0DF-1FEC-98AA-F407994AC656}"/>
    <pc:docChg chg="modSld">
      <pc:chgData name="Louis Van der Niet" userId="S::l.vanderniet@gov.je::259fe4d2-62f7-4e03-af63-25af193a96c4" providerId="AD" clId="Web-{1304C2A7-F0DF-1FEC-98AA-F407994AC656}" dt="2025-04-17T08:46:51.635" v="10" actId="20577"/>
      <pc:docMkLst>
        <pc:docMk/>
      </pc:docMkLst>
      <pc:sldChg chg="modSp">
        <pc:chgData name="Louis Van der Niet" userId="S::l.vanderniet@gov.je::259fe4d2-62f7-4e03-af63-25af193a96c4" providerId="AD" clId="Web-{1304C2A7-F0DF-1FEC-98AA-F407994AC656}" dt="2025-04-17T08:46:51.635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304C2A7-F0DF-1FEC-98AA-F407994AC656}" dt="2025-04-17T08:46:39.07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304C2A7-F0DF-1FEC-98AA-F407994AC656}" dt="2025-04-17T08:46:31.555" v="2" actId="1076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304C2A7-F0DF-1FEC-98AA-F407994AC656}" dt="2025-04-17T08:46:41.415" v="5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304C2A7-F0DF-1FEC-98AA-F407994AC656}" dt="2025-04-17T08:46:51.635" v="1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304C2A7-F0DF-1FEC-98AA-F407994AC656}" dt="2025-04-17T08:46:48.259" v="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304C2A7-F0DF-1FEC-98AA-F407994AC656}" dt="2025-04-17T08:46:45.525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E1C4438-DACA-6EA1-EDEC-E44C1BC3F5B2}"/>
    <pc:docChg chg="modSld">
      <pc:chgData name="Louis Van der Niet" userId="S::l.vanderniet@gov.je::259fe4d2-62f7-4e03-af63-25af193a96c4" providerId="AD" clId="Web-{9E1C4438-DACA-6EA1-EDEC-E44C1BC3F5B2}" dt="2025-02-26T14:28:14.773" v="64" actId="20577"/>
      <pc:docMkLst>
        <pc:docMk/>
      </pc:docMkLst>
      <pc:sldChg chg="addSp delSp modSp">
        <pc:chgData name="Louis Van der Niet" userId="S::l.vanderniet@gov.je::259fe4d2-62f7-4e03-af63-25af193a96c4" providerId="AD" clId="Web-{9E1C4438-DACA-6EA1-EDEC-E44C1BC3F5B2}" dt="2025-02-26T14:28:14.773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E1C4438-DACA-6EA1-EDEC-E44C1BC3F5B2}" dt="2025-02-26T14:25:01.55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5:28.639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26.845" v="2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7:31.833" v="4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8:14.773" v="6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19.267" v="2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CD0751AA-FE3A-7FD5-3319-EFD4C16B8B9D}"/>
    <pc:docChg chg="modSld">
      <pc:chgData name="Louis Van der Niet" userId="S::l.vanderniet@gov.je::259fe4d2-62f7-4e03-af63-25af193a96c4" providerId="AD" clId="Web-{CD0751AA-FE3A-7FD5-3319-EFD4C16B8B9D}" dt="2025-02-26T14:14:07.760" v="31" actId="1076"/>
      <pc:docMkLst>
        <pc:docMk/>
      </pc:docMkLst>
      <pc:sldChg chg="addSp delSp modSp">
        <pc:chgData name="Louis Van der Niet" userId="S::l.vanderniet@gov.je::259fe4d2-62f7-4e03-af63-25af193a96c4" providerId="AD" clId="Web-{CD0751AA-FE3A-7FD5-3319-EFD4C16B8B9D}" dt="2025-02-26T14:14:07.760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D0751AA-FE3A-7FD5-3319-EFD4C16B8B9D}" dt="2025-02-26T14:11:02.9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00.866" v="16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3.742" v="2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1.555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1:46.834" v="14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E1BC1CEF-E33E-3F29-0483-A67FBDA85C2E}"/>
    <pc:docChg chg="modSld">
      <pc:chgData name="Louis Van der Niet" userId="S::l.vanderniet@gov.je::259fe4d2-62f7-4e03-af63-25af193a96c4" providerId="AD" clId="Web-{E1BC1CEF-E33E-3F29-0483-A67FBDA85C2E}" dt="2025-02-26T14:34:55.212" v="36" actId="1076"/>
      <pc:docMkLst>
        <pc:docMk/>
      </pc:docMkLst>
      <pc:sldChg chg="addSp delSp modSp">
        <pc:chgData name="Louis Van der Niet" userId="S::l.vanderniet@gov.je::259fe4d2-62f7-4e03-af63-25af193a96c4" providerId="AD" clId="Web-{E1BC1CEF-E33E-3F29-0483-A67FBDA85C2E}" dt="2025-02-26T14:34:55.212" v="36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1BC1CEF-E33E-3F29-0483-A67FBDA85C2E}" dt="2025-02-26T14:31:09.17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1:39.98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59.067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3:56.397" v="2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4:51.602" v="3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47.895" v="19" actId="20577"/>
          <ac:spMkLst>
            <pc:docMk/>
            <pc:sldMk cId="1921931395" sldId="258"/>
            <ac:spMk id="13" creationId="{9CBC1D5B-F1CA-05D2-9696-EC93A4289529}"/>
          </ac:spMkLst>
        </pc:spChg>
        <pc:picChg chg="add mod modCrop">
          <ac:chgData name="Louis Van der Niet" userId="S::l.vanderniet@gov.je::259fe4d2-62f7-4e03-af63-25af193a96c4" providerId="AD" clId="Web-{E1BC1CEF-E33E-3F29-0483-A67FBDA85C2E}" dt="2025-02-26T14:32:25.159" v="16"/>
          <ac:picMkLst>
            <pc:docMk/>
            <pc:sldMk cId="1921931395" sldId="258"/>
            <ac:picMk id="6" creationId="{C6A53CC6-6951-351E-8859-D915B58F7BEA}"/>
          </ac:picMkLst>
        </pc:picChg>
        <pc:picChg chg="add mod">
          <ac:chgData name="Louis Van der Niet" userId="S::l.vanderniet@gov.je::259fe4d2-62f7-4e03-af63-25af193a96c4" providerId="AD" clId="Web-{E1BC1CEF-E33E-3F29-0483-A67FBDA85C2E}" dt="2025-02-26T14:34:55.212" v="36" actId="1076"/>
          <ac:picMkLst>
            <pc:docMk/>
            <pc:sldMk cId="1921931395" sldId="258"/>
            <ac:picMk id="9" creationId="{62A4DEC1-5EF0-674D-CE0B-18C811C7883A}"/>
          </ac:picMkLst>
        </pc:pic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Heidi Whitehead" userId="24ec03a6-362c-44e1-a325-a4005c4f3231" providerId="ADAL" clId="{2ACC817C-9510-45A4-AEAE-9E09B43B7381}"/>
    <pc:docChg chg="undo custSel modSld">
      <pc:chgData name="Heidi Whitehead" userId="24ec03a6-362c-44e1-a325-a4005c4f3231" providerId="ADAL" clId="{2ACC817C-9510-45A4-AEAE-9E09B43B7381}" dt="2025-04-22T09:35:20.621" v="59" actId="1076"/>
      <pc:docMkLst>
        <pc:docMk/>
      </pc:docMkLst>
      <pc:sldChg chg="addSp delSp modSp mod">
        <pc:chgData name="Heidi Whitehead" userId="24ec03a6-362c-44e1-a325-a4005c4f3231" providerId="ADAL" clId="{2ACC817C-9510-45A4-AEAE-9E09B43B7381}" dt="2025-04-22T09:35:20.621" v="59" actId="1076"/>
        <pc:sldMkLst>
          <pc:docMk/>
          <pc:sldMk cId="1921931395" sldId="258"/>
        </pc:sldMkLst>
        <pc:spChg chg="mod">
          <ac:chgData name="Heidi Whitehead" userId="24ec03a6-362c-44e1-a325-a4005c4f3231" providerId="ADAL" clId="{2ACC817C-9510-45A4-AEAE-9E09B43B7381}" dt="2025-04-22T09:30:29.674" v="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Heidi Whitehead" userId="24ec03a6-362c-44e1-a325-a4005c4f3231" providerId="ADAL" clId="{2ACC817C-9510-45A4-AEAE-9E09B43B7381}" dt="2025-04-22T09:35:14.608" v="57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2ACC817C-9510-45A4-AEAE-9E09B43B7381}" dt="2025-04-22T09:34:52.196" v="5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2ACC817C-9510-45A4-AEAE-9E09B43B7381}" dt="2025-04-22T09:33:46.146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2ACC817C-9510-45A4-AEAE-9E09B43B7381}" dt="2025-04-22T09:31:01.863" v="8" actId="113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2ACC817C-9510-45A4-AEAE-9E09B43B7381}" dt="2025-04-22T09:31:45.380" v="17" actId="1076"/>
          <ac:picMkLst>
            <pc:docMk/>
            <pc:sldMk cId="1921931395" sldId="258"/>
            <ac:picMk id="9" creationId="{62A4DEC1-5EF0-674D-CE0B-18C811C7883A}"/>
          </ac:picMkLst>
        </pc:picChg>
        <pc:picChg chg="add mod">
          <ac:chgData name="Heidi Whitehead" userId="24ec03a6-362c-44e1-a325-a4005c4f3231" providerId="ADAL" clId="{2ACC817C-9510-45A4-AEAE-9E09B43B7381}" dt="2025-04-22T09:34:58.145" v="56" actId="1076"/>
          <ac:picMkLst>
            <pc:docMk/>
            <pc:sldMk cId="1921931395" sldId="258"/>
            <ac:picMk id="15" creationId="{960DCD05-89CD-8E4E-4BE3-FD812F3BD349}"/>
          </ac:picMkLst>
        </pc:picChg>
        <pc:picChg chg="mod">
          <ac:chgData name="Heidi Whitehead" userId="24ec03a6-362c-44e1-a325-a4005c4f3231" providerId="ADAL" clId="{2ACC817C-9510-45A4-AEAE-9E09B43B7381}" dt="2025-04-22T09:35:20.621" v="5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8BF7EA7-6DCD-0FBA-FC6A-0F327D008EFB}"/>
    <pc:docChg chg="modSld">
      <pc:chgData name="Louis Van der Niet" userId="S::l.vanderniet@gov.je::259fe4d2-62f7-4e03-af63-25af193a96c4" providerId="AD" clId="Web-{48BF7EA7-6DCD-0FBA-FC6A-0F327D008EFB}" dt="2025-02-26T13:51:52.195" v="78" actId="1076"/>
      <pc:docMkLst>
        <pc:docMk/>
      </pc:docMkLst>
      <pc:sldChg chg="addSp delSp modSp">
        <pc:chgData name="Louis Van der Niet" userId="S::l.vanderniet@gov.je::259fe4d2-62f7-4e03-af63-25af193a96c4" providerId="AD" clId="Web-{48BF7EA7-6DCD-0FBA-FC6A-0F327D008EFB}" dt="2025-02-26T13:51:52.195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8BF7EA7-6DCD-0FBA-FC6A-0F327D008EFB}" dt="2025-02-26T13:46:20.061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6:51.76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9:19.144" v="40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0.976" v="75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52.195" v="7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8.320" v="77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8BF7EA7-6DCD-0FBA-FC6A-0F327D008EFB}" dt="2025-02-26T13:51:23.257" v="7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Louis Van der Niet" userId="S::l.vanderniet@gov.je::259fe4d2-62f7-4e03-af63-25af193a96c4" providerId="AD" clId="Web-{358EC082-9B47-E35B-CB72-682820472B5D}"/>
    <pc:docChg chg="modSld">
      <pc:chgData name="Louis Van der Niet" userId="S::l.vanderniet@gov.je::259fe4d2-62f7-4e03-af63-25af193a96c4" providerId="AD" clId="Web-{358EC082-9B47-E35B-CB72-682820472B5D}" dt="2025-02-26T13:37:43.238" v="49" actId="1076"/>
      <pc:docMkLst>
        <pc:docMk/>
      </pc:docMkLst>
      <pc:sldChg chg="addSp delSp modSp">
        <pc:chgData name="Louis Van der Niet" userId="S::l.vanderniet@gov.je::259fe4d2-62f7-4e03-af63-25af193a96c4" providerId="AD" clId="Web-{358EC082-9B47-E35B-CB72-682820472B5D}" dt="2025-02-26T13:37:43.238" v="4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358EC082-9B47-E35B-CB72-682820472B5D}" dt="2025-02-26T13:33:32.200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3:53.216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9.876" v="4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46.938" v="3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5.766" v="3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6:09.688" v="42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358EC082-9B47-E35B-CB72-682820472B5D}" dt="2025-02-26T13:36:18.392" v="4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AA478D66-2715-855B-ED0E-F74052DDAAF0}"/>
    <pc:docChg chg="modSld">
      <pc:chgData name="Louis Van der Niet" userId="S::l.vanderniet@gov.je::259fe4d2-62f7-4e03-af63-25af193a96c4" providerId="AD" clId="Web-{AA478D66-2715-855B-ED0E-F74052DDAAF0}" dt="2025-02-26T14:04:57.797" v="49" actId="20577"/>
      <pc:docMkLst>
        <pc:docMk/>
      </pc:docMkLst>
      <pc:sldChg chg="addSp delSp modSp">
        <pc:chgData name="Louis Van der Niet" userId="S::l.vanderniet@gov.je::259fe4d2-62f7-4e03-af63-25af193a96c4" providerId="AD" clId="Web-{AA478D66-2715-855B-ED0E-F74052DDAAF0}" dt="2025-02-26T14:04:57.797" v="4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A478D66-2715-855B-ED0E-F74052DDAAF0}" dt="2025-02-26T14:00:44.798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04.424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2:03.880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3:41.793" v="29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4:57.797" v="4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58.505" v="1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A478D66-2715-855B-ED0E-F74052DDAAF0}" dt="2025-02-26T14:03:44.183" v="3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04/24/2025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statesassembly.je/members/lucystephenson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../media/image6.jpeg"/><Relationship Id="rId4" Type="http://schemas.openxmlformats.org/officeDocument/2006/relationships/image" Target="../media/image1.png"/><Relationship Id="rId9" Type="http://schemas.openxmlformats.org/officeDocument/2006/relationships/hyperlink" Target="https://www.flickr.com/photos/10507022@N07/244385048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46295" y="426057"/>
            <a:ext cx="5059962" cy="86792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 dirty="0"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Lucy Stephenson</a:t>
            </a:r>
            <a:endParaRPr lang="en-GB" dirty="0">
              <a:latin typeface="Bierstad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56092" y="2879470"/>
            <a:ext cx="4410088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St. Mary, St. Ouen and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St. Peter </a:t>
            </a:r>
            <a:r>
              <a:rPr lang="en-GB" dirty="0">
                <a:solidFill>
                  <a:srgbClr val="A11925"/>
                </a:solidFill>
                <a:latin typeface="Bierstadt"/>
                <a:ea typeface="Calibri"/>
                <a:cs typeface="Calibri"/>
              </a:rPr>
              <a:t>Constituency</a:t>
            </a:r>
            <a:endParaRPr lang="en-GB" dirty="0">
              <a:solidFill>
                <a:srgbClr val="FEFFFF"/>
              </a:solidFill>
              <a:latin typeface="Bierstadt"/>
              <a:ea typeface="Calibri"/>
              <a:cs typeface="Calibri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</a:rPr>
              <a:t>First Elected: 2022</a:t>
            </a:r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6727171" y="4275425"/>
            <a:ext cx="2157228" cy="1323439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endParaRPr lang="en-GB" sz="800" b="1" dirty="0">
              <a:solidFill>
                <a:srgbClr val="A11925"/>
              </a:solidFill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Is the local music and arts scene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thriving in Jersey?  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949876" y="415396"/>
            <a:ext cx="3856010" cy="36009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Statistic of the Day:</a:t>
            </a:r>
          </a:p>
          <a:p>
            <a:pPr algn="ctr"/>
            <a:endParaRPr lang="en-GB" sz="800" b="1" dirty="0">
              <a:solidFill>
                <a:srgbClr val="A11925"/>
              </a:solidFill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July 2022 Jersey set its highest recorded temperature, 38 °C . </a:t>
            </a:r>
          </a:p>
          <a:p>
            <a:pPr algn="ctr"/>
            <a:endParaRPr lang="en-GB" dirty="0"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sz="4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56090" y="4119392"/>
            <a:ext cx="6241262" cy="16927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r>
              <a:rPr lang="en-GB" b="1" dirty="0">
                <a:solidFill>
                  <a:srgbClr val="A11925"/>
                </a:solidFill>
                <a:latin typeface="Bierstadt"/>
              </a:rPr>
              <a:t>The Mace: </a:t>
            </a:r>
            <a:r>
              <a:rPr lang="en-GB" sz="1700" dirty="0">
                <a:solidFill>
                  <a:schemeClr val="bg1"/>
                </a:solidFill>
                <a:latin typeface="Bierstadt"/>
              </a:rPr>
              <a:t>Jersey’s ceremonial mace is </a:t>
            </a:r>
            <a:r>
              <a:rPr lang="en-GB" sz="1700" b="0" i="0" dirty="0">
                <a:solidFill>
                  <a:schemeClr val="bg1"/>
                </a:solidFill>
                <a:effectLst/>
                <a:latin typeface="ReithSans"/>
              </a:rPr>
              <a:t>seen as a symbol of the island's special status and historical links with the British Crown.</a:t>
            </a:r>
            <a:r>
              <a:rPr lang="en-GB" sz="1700" dirty="0">
                <a:solidFill>
                  <a:schemeClr val="bg1"/>
                </a:solidFill>
                <a:latin typeface="Bierstadt"/>
              </a:rPr>
              <a:t> It  </a:t>
            </a:r>
          </a:p>
          <a:p>
            <a:r>
              <a:rPr lang="en-GB" sz="1700" dirty="0">
                <a:solidFill>
                  <a:schemeClr val="bg1"/>
                </a:solidFill>
                <a:latin typeface="Bierstadt"/>
              </a:rPr>
              <a:t>                     was </a:t>
            </a:r>
            <a:r>
              <a:rPr lang="en-GB" sz="17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given to the Island in 1663 by King Charles II to </a:t>
            </a:r>
          </a:p>
          <a:p>
            <a:r>
              <a:rPr lang="en-GB" sz="17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en-GB" sz="17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recognise Jersey’s </a:t>
            </a:r>
            <a:r>
              <a:rPr lang="en-GB" sz="17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loyalty to </a:t>
            </a:r>
            <a:r>
              <a:rPr lang="en-GB" sz="17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English crown during  </a:t>
            </a:r>
          </a:p>
          <a:p>
            <a:r>
              <a:rPr lang="en-GB" sz="17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en-GB" sz="17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Civil War 1642-51. </a:t>
            </a:r>
            <a:endParaRPr lang="en-GB" sz="1700" b="1" dirty="0">
              <a:solidFill>
                <a:schemeClr val="bg1"/>
              </a:solidFill>
              <a:latin typeface="Bierstad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9014218" y="3635199"/>
            <a:ext cx="2980646" cy="1987571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84" y="5860708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8989582" y="426057"/>
            <a:ext cx="3029918" cy="31393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Maths Problem of the Day:</a:t>
            </a:r>
            <a:endParaRPr lang="en-GB" dirty="0">
              <a:solidFill>
                <a:srgbClr val="FEFFFF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What is the highest recorded temperature of 38°C in Fahrenheit?</a:t>
            </a: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</p:txBody>
      </p:sp>
      <p:pic>
        <p:nvPicPr>
          <p:cNvPr id="6" name="Picture 5" descr="Lucy Stephenson">
            <a:extLst>
              <a:ext uri="{FF2B5EF4-FFF2-40B4-BE49-F238E27FC236}">
                <a16:creationId xmlns:a16="http://schemas.microsoft.com/office/drawing/2014/main" id="{C6A53CC6-6951-351E-8859-D915B58F7BE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126" r="20492" b="3928"/>
          <a:stretch/>
        </p:blipFill>
        <p:spPr>
          <a:xfrm>
            <a:off x="1547870" y="1082407"/>
            <a:ext cx="2027835" cy="2083319"/>
          </a:xfrm>
          <a:prstGeom prst="rect">
            <a:avLst/>
          </a:prstGeom>
        </p:spPr>
      </p:pic>
      <p:pic>
        <p:nvPicPr>
          <p:cNvPr id="9" name="Picture 8" descr="A beach with people and water&#10;&#10;AI-generated content may be incorrect.">
            <a:extLst>
              <a:ext uri="{FF2B5EF4-FFF2-40B4-BE49-F238E27FC236}">
                <a16:creationId xmlns:a16="http://schemas.microsoft.com/office/drawing/2014/main" id="{62A4DEC1-5EF0-674D-CE0B-18C811C788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9953" y="1541756"/>
            <a:ext cx="3208594" cy="2269668"/>
          </a:xfrm>
          <a:prstGeom prst="rect">
            <a:avLst/>
          </a:prstGeom>
        </p:spPr>
      </p:pic>
      <p:pic>
        <p:nvPicPr>
          <p:cNvPr id="15" name="Picture 14" descr="The sun in the sky&#10;&#10;AI-generated content may be incorrect.">
            <a:extLst>
              <a:ext uri="{FF2B5EF4-FFF2-40B4-BE49-F238E27FC236}">
                <a16:creationId xmlns:a16="http://schemas.microsoft.com/office/drawing/2014/main" id="{960DCD05-89CD-8E4E-4BE3-FD812F3BD3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9108110" y="1615860"/>
            <a:ext cx="2792862" cy="1863774"/>
          </a:xfrm>
          <a:prstGeom prst="rect">
            <a:avLst/>
          </a:prstGeom>
        </p:spPr>
      </p:pic>
      <p:pic>
        <p:nvPicPr>
          <p:cNvPr id="1028" name="Picture 4" descr="Chief Minister ...">
            <a:extLst>
              <a:ext uri="{FF2B5EF4-FFF2-40B4-BE49-F238E27FC236}">
                <a16:creationId xmlns:a16="http://schemas.microsoft.com/office/drawing/2014/main" id="{1FC81AE3-39BB-38B3-BF05-2A2E4739D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83" y="5016888"/>
            <a:ext cx="1043482" cy="16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FB0AD2-CD56-4763-971A-6045B1529C50}">
  <ds:schemaRefs>
    <ds:schemaRef ds:uri="http://purl.org/dc/elements/1.1/"/>
    <ds:schemaRef ds:uri="http://schemas.openxmlformats.org/package/2006/metadata/core-properties"/>
    <ds:schemaRef ds:uri="51fde2af-a69d-4252-b1a1-a378bcdad737"/>
    <ds:schemaRef ds:uri="http://purl.org/dc/terms/"/>
    <ds:schemaRef ds:uri="6b6bded8-5071-49cd-8a9a-191089183ab1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61a744c4-205d-4407-bfab-95db8798da8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136</Words>
  <Application>Microsoft Office PowerPoint</Application>
  <PresentationFormat>Widescreen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Bierstadt</vt:lpstr>
      <vt:lpstr>Calibri</vt:lpstr>
      <vt:lpstr>ReithSans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1090</cp:revision>
  <dcterms:created xsi:type="dcterms:W3CDTF">2023-01-25T12:45:03Z</dcterms:created>
  <dcterms:modified xsi:type="dcterms:W3CDTF">2025-04-24T07:47:20Z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