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lly Jehan" initials="MJ" lastIdx="1" clrIdx="0">
    <p:extLst>
      <p:ext uri="{19B8F6BF-5375-455C-9EA6-DF929625EA0E}">
        <p15:presenceInfo xmlns:p15="http://schemas.microsoft.com/office/powerpoint/2012/main" userId="S::M.Jehan@gov.je::280a0d3b-a11f-4799-8f4a-29ba461cd5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96327"/>
  </p:normalViewPr>
  <p:slideViewPr>
    <p:cSldViewPr snapToGrid="0">
      <p:cViewPr varScale="1">
        <p:scale>
          <a:sx n="62" d="100"/>
          <a:sy n="62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62B6C-25E9-434B-88DA-0371A1BDF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C0223-9FA8-4554-8C09-E0FA45E1C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AB08A-A5E2-443F-A597-94971155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42F07-E4BF-4222-9330-0CAAF62A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C51B2-FA93-43C7-878D-5B3ABFFF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35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CD55F-F140-4A64-8B09-60CB93B0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8EE0-8BF9-4D9A-A578-DC9610FD3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B1F72-B450-475D-8C8B-A9CA4A74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23DB9-B885-4F08-B3A7-960B6806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27573-4311-40B9-A632-2E713850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16D95-D42F-4571-A0B8-58EAA213C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2923B-FE08-4472-8DA5-07CAD848A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6733A-AE9A-4F44-BF78-4A18D422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678BF-3962-45B3-BFAE-E8FA5852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4EDA0-F8B6-4FB9-919C-D36F6B7D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2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31528-0755-4192-A8E7-E8CF2DCC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0D007-211D-40D0-8BD3-06026550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CAD6C-A280-42A8-AD4D-BD688B270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CA5D2-57EF-4501-A704-96687553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BCF6F-1840-4DDD-AB0C-CFDC71CF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8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2B8F4-C8BC-4CB0-9C93-70EB388C1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C1E41-2B64-49E4-940E-328D0DABC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E5F3A-A2D4-45C5-80B9-11B928DC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F1615-7208-4AF6-A88A-175880EE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49B58-DD10-4976-9505-CFF82B40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1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4345A-8F2A-4F6A-AD1D-052C7E10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1EC57-A8B9-4B77-A92E-05CE982CB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D2E78-33A7-425D-BD92-BD9B5EC44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3D4D1-1675-430B-B555-9DC9D957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D3595-7305-412D-B1DF-832ADA1F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F3965-9660-4012-BA48-88021437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91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1809-B671-4C96-B8FD-6F9188F01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2BED9-BC45-40CA-A9BA-E3D159735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E5F78-DE3A-4ABC-AC5D-D3636973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E9C1F-93B7-47E2-80D3-F61ABDF39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5F2F1-058D-423D-BF3B-161EB9100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05A5D-1875-437F-BE85-F4A4814B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9FBE42-AEAE-43A4-90DF-4759B4C8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AED77-3DC2-46D8-905C-F3C343372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F91D-413C-45AF-805F-BE2A33CE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46B7F-EA3D-476A-A29F-10A4D6BD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81B4C-73CF-4F0C-83A0-14BC431C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65DEC-75C8-4265-819E-8BFFB03E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6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DB4E1F-7CB5-43DA-B13B-669BFFE7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23BCCA-BACC-43BC-898D-D3F23967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EDB88-4ED0-4800-A34C-338906EA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40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82530-9911-4CF9-9F33-6CCA8719A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1F50D-76D6-4311-93A9-0CE25D85E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09FFB-F4C5-4C8D-B4FB-30341878F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DC56E-5304-43CF-A3F0-014EDC32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E9407-46F8-467E-964D-C46E1348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F4BF4-ABA1-42F1-AD2A-1F40E3CFE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79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476A7-977A-48EA-A606-A21491BFD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83372-0285-4AEF-862F-8931761A4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7C510-5432-491A-87DF-92333184A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12738-7641-4DAC-A61C-E2D1DCD5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06255-D4F3-4689-A563-5E6F38D83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69E0A-CF89-49FB-9DE5-31D35F4D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89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AC294-49EC-4164-8D13-9C710CE60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5AD97-01FD-4B0A-BBCE-3B1B7DACB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B4B29-94CC-403A-9BA1-6CAB79B48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6F2E-21FF-44A3-97EA-9797369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8619A-ECE0-483B-A81A-7471BE167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1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share/persuader-quiz/b956b4bc-5e9c-4aec-adfe-049b686c9c1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e.kahoot.it/share/duplicate-of-aforest/c991a04b-0500-4197-9621-873dcfa857c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FD17CDEF-41D5-B89D-6DF9-A263EE067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C1AE25-C846-4332-AA6C-C4D4DDBE5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8102"/>
            <a:ext cx="9144000" cy="23876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Visit to the States Chamber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D6427-3B1E-4ADA-AA47-285E4AE02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7777"/>
            <a:ext cx="9144000" cy="1655762"/>
          </a:xfrm>
        </p:spPr>
        <p:txBody>
          <a:bodyPr>
            <a:noAutofit/>
          </a:bodyPr>
          <a:lstStyle/>
          <a:p>
            <a:r>
              <a:rPr lang="en-GB" sz="1900" dirty="0">
                <a:solidFill>
                  <a:schemeClr val="bg1"/>
                </a:solidFill>
              </a:rPr>
              <a:t>Lesson 4</a:t>
            </a:r>
          </a:p>
          <a:p>
            <a:endParaRPr lang="en-GB" sz="1900" dirty="0">
              <a:solidFill>
                <a:schemeClr val="bg1"/>
              </a:solidFill>
            </a:endParaRPr>
          </a:p>
          <a:p>
            <a:r>
              <a:rPr lang="en-GB" sz="1900" dirty="0">
                <a:solidFill>
                  <a:schemeClr val="bg1"/>
                </a:solidFill>
              </a:rPr>
              <a:t>Learning Objectives:</a:t>
            </a:r>
          </a:p>
          <a:p>
            <a:r>
              <a:rPr lang="en-GB" sz="1900" dirty="0">
                <a:solidFill>
                  <a:schemeClr val="bg1"/>
                </a:solidFill>
              </a:rPr>
              <a:t>To be able to use relevant and appropriate, persuasive language and techniques to create an effective speech.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2E6CFAE6-4262-3E9B-FC4B-1636506688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746" y="398990"/>
            <a:ext cx="2484507" cy="265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8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C8873E86-F092-212A-1302-5C4F089BD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92764" cy="71959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DA9DEB-61F8-49BA-96DE-51CDBEC9A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11247" cy="1460500"/>
          </a:xfrm>
        </p:spPr>
        <p:txBody>
          <a:bodyPr/>
          <a:lstStyle/>
          <a:p>
            <a:r>
              <a:rPr lang="en-GB" dirty="0"/>
              <a:t>Persuasive Language Recap*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FF94E-1FB9-40FE-BDD4-3B9C644AF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775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Personal pronouns</a:t>
            </a:r>
          </a:p>
          <a:p>
            <a:pPr marL="0" indent="0">
              <a:buNone/>
            </a:pPr>
            <a:r>
              <a:rPr lang="en-GB" dirty="0"/>
              <a:t>Emotive language</a:t>
            </a:r>
          </a:p>
          <a:p>
            <a:pPr marL="0" indent="0">
              <a:buNone/>
            </a:pPr>
            <a:r>
              <a:rPr lang="en-GB" dirty="0"/>
              <a:t>Rhetorical Question</a:t>
            </a:r>
          </a:p>
          <a:p>
            <a:pPr marL="0" indent="0">
              <a:buNone/>
            </a:pPr>
            <a:r>
              <a:rPr lang="en-GB" dirty="0"/>
              <a:t>Statistics &amp; Facts</a:t>
            </a:r>
          </a:p>
          <a:p>
            <a:pPr marL="0" indent="0">
              <a:buNone/>
            </a:pPr>
            <a:r>
              <a:rPr lang="en-GB" dirty="0"/>
              <a:t>Use of authority</a:t>
            </a:r>
          </a:p>
          <a:p>
            <a:pPr marL="0" indent="0">
              <a:buNone/>
            </a:pPr>
            <a:r>
              <a:rPr lang="en-GB" dirty="0"/>
              <a:t>Alliteration / Anecdote</a:t>
            </a:r>
          </a:p>
          <a:p>
            <a:pPr marL="0" indent="0">
              <a:buNone/>
            </a:pPr>
            <a:r>
              <a:rPr lang="en-GB" dirty="0"/>
              <a:t>Description and imagery</a:t>
            </a:r>
          </a:p>
          <a:p>
            <a:pPr marL="0" indent="0">
              <a:buNone/>
            </a:pPr>
            <a:r>
              <a:rPr lang="en-GB" dirty="0"/>
              <a:t>Exaggeration</a:t>
            </a:r>
          </a:p>
          <a:p>
            <a:pPr marL="0" indent="0">
              <a:buNone/>
            </a:pPr>
            <a:r>
              <a:rPr lang="en-GB" dirty="0"/>
              <a:t>Repetition</a:t>
            </a:r>
          </a:p>
          <a:p>
            <a:pPr marL="0" indent="0">
              <a:buNone/>
            </a:pPr>
            <a:r>
              <a:rPr lang="en-GB" sz="1900" dirty="0">
                <a:hlinkClick r:id="rId3"/>
              </a:rPr>
              <a:t>https://create.kahoot.it/share/persuader-quiz/b956b4bc-5e9c-4aec-adfe-049b686c9c19</a:t>
            </a:r>
            <a:endParaRPr lang="en-GB" sz="19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96EAC-175B-4998-ACD3-496E1794D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1469" y="1825625"/>
            <a:ext cx="5181600" cy="4775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Anecdote / Alliteration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Facts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Opinions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Rhetorical Question / Repetition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Exaggeration / Emotive language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Statistics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 rule of three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19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https://create.kahoot.it/share/duplicate-of-aforest/c991a04b-0500-4197-9621-873dcfa857c6</a:t>
            </a:r>
            <a:endParaRPr lang="en-GB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GB" sz="1400" dirty="0">
                <a:solidFill>
                  <a:schemeClr val="bg1"/>
                </a:solidFill>
              </a:rPr>
              <a:t>* Please use either of these or any acronym your school has!</a:t>
            </a:r>
          </a:p>
        </p:txBody>
      </p:sp>
    </p:spTree>
    <p:extLst>
      <p:ext uri="{BB962C8B-B14F-4D97-AF65-F5344CB8AC3E}">
        <p14:creationId xmlns:p14="http://schemas.microsoft.com/office/powerpoint/2010/main" val="215998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329B68C6-29DB-6AF9-4D8D-20889594E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474" y="-232017"/>
            <a:ext cx="13016948" cy="73220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520145-F362-4F1D-BE60-F325CA71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Our Debate*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3F5B1-503D-4182-8648-BCF82BD2D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0583" y="1825625"/>
            <a:ext cx="5804452" cy="435133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5100" dirty="0"/>
              <a:t>The Assembly are asked whether they are of opinion –</a:t>
            </a:r>
            <a:r>
              <a:rPr lang="en-GB" sz="5100" i="1" dirty="0"/>
              <a:t> </a:t>
            </a:r>
          </a:p>
          <a:p>
            <a:pPr marL="0" indent="0" algn="ctr">
              <a:buNone/>
            </a:pPr>
            <a:r>
              <a:rPr lang="en-GB" sz="5100" i="1" dirty="0"/>
              <a:t>‘to ban crisps, chocolate bars and fizzy drinks from all Jersey schools’</a:t>
            </a:r>
          </a:p>
          <a:p>
            <a:pPr marL="0" indent="0" algn="ctr">
              <a:buNone/>
            </a:pPr>
            <a:endParaRPr lang="en-GB" i="1" dirty="0"/>
          </a:p>
          <a:p>
            <a:pPr marL="0" indent="0" algn="ctr">
              <a:buNone/>
            </a:pPr>
            <a:endParaRPr lang="en-GB" i="1" dirty="0"/>
          </a:p>
          <a:p>
            <a:pPr marL="0" indent="0" algn="ctr">
              <a:buNone/>
            </a:pPr>
            <a:endParaRPr lang="en-GB" i="1" dirty="0"/>
          </a:p>
          <a:p>
            <a:pPr marL="0" indent="0" algn="ctr">
              <a:buNone/>
            </a:pPr>
            <a:endParaRPr lang="en-GB" i="1" dirty="0"/>
          </a:p>
          <a:p>
            <a:pPr marL="0" indent="0" algn="ctr">
              <a:buNone/>
            </a:pPr>
            <a:endParaRPr lang="en-GB" i="1" dirty="0"/>
          </a:p>
          <a:p>
            <a:pPr marL="0" indent="0" algn="r">
              <a:buNone/>
            </a:pPr>
            <a:r>
              <a:rPr lang="en-GB" sz="1400" i="1" dirty="0"/>
              <a:t>*Please replace the italics with your chosen debate </a:t>
            </a:r>
          </a:p>
        </p:txBody>
      </p:sp>
    </p:spTree>
    <p:extLst>
      <p:ext uri="{BB962C8B-B14F-4D97-AF65-F5344CB8AC3E}">
        <p14:creationId xmlns:p14="http://schemas.microsoft.com/office/powerpoint/2010/main" val="142216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square&#10;&#10;Description automatically generated">
            <a:extLst>
              <a:ext uri="{FF2B5EF4-FFF2-40B4-BE49-F238E27FC236}">
                <a16:creationId xmlns:a16="http://schemas.microsoft.com/office/drawing/2014/main" id="{7C24CA29-0303-67A2-9D94-BC325F2C4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C59180-D748-43E8-AC9D-94040B8B9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br>
              <a:rPr lang="en-GB" sz="3200" dirty="0"/>
            </a:br>
            <a:r>
              <a:rPr lang="en-GB" sz="3200" dirty="0"/>
              <a:t>The Assembly are asked whether they are of opinion –</a:t>
            </a:r>
            <a:r>
              <a:rPr lang="en-GB" sz="3200" i="1" dirty="0"/>
              <a:t> </a:t>
            </a:r>
            <a:br>
              <a:rPr lang="en-GB" sz="3200" i="1" dirty="0"/>
            </a:br>
            <a:r>
              <a:rPr lang="en-GB" sz="3200" i="1" dirty="0"/>
              <a:t>‘to ban crisps, chocolate bars and fizzy drinks from all Jersey schools’</a:t>
            </a:r>
            <a:br>
              <a:rPr lang="en-GB" sz="3200" i="1" dirty="0"/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50FFF-828A-4111-8BE3-0C25EB25B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– Fizzy drinks taste fantastic but they fail to fuel you! </a:t>
            </a:r>
          </a:p>
          <a:p>
            <a:pPr marL="0" indent="0">
              <a:buNone/>
            </a:pPr>
            <a:r>
              <a:rPr lang="en-GB" dirty="0"/>
              <a:t>F – The average Brit eats roughly 100 packets of crisps a year.</a:t>
            </a:r>
          </a:p>
          <a:p>
            <a:pPr marL="0" indent="0">
              <a:buNone/>
            </a:pPr>
            <a:r>
              <a:rPr lang="en-GB" dirty="0"/>
              <a:t>O – I think that apples are nicer than chocolate.</a:t>
            </a:r>
          </a:p>
          <a:p>
            <a:pPr marL="0" indent="0">
              <a:buNone/>
            </a:pPr>
            <a:r>
              <a:rPr lang="en-GB" dirty="0"/>
              <a:t>R – Stop drinking fizzy drinks and start drinking water. Stop eating crisps and start eating grapes.</a:t>
            </a:r>
          </a:p>
          <a:p>
            <a:pPr marL="0" indent="0">
              <a:buNone/>
            </a:pPr>
            <a:r>
              <a:rPr lang="en-GB" dirty="0"/>
              <a:t>E – Banning fizzy drinks is the ONLY thing that will keep our population healthy.</a:t>
            </a:r>
          </a:p>
          <a:p>
            <a:pPr marL="0" indent="0">
              <a:buNone/>
            </a:pPr>
            <a:r>
              <a:rPr lang="en-GB" dirty="0"/>
              <a:t>S – 1 in 4 people don’t eat chocolate.</a:t>
            </a:r>
          </a:p>
          <a:p>
            <a:pPr marL="0" indent="0">
              <a:buNone/>
            </a:pPr>
            <a:r>
              <a:rPr lang="en-GB" dirty="0"/>
              <a:t>T – The brightest, tastiest and most enjoyable food is not crisps.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33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4C14919C-9495-DA14-20F0-5829CECB6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FE5BA3-C4FD-48F6-97A9-36A786A1C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2074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Planning your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48E06-2721-4C62-9D17-C361389D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257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Now you know your debate topic you need to write a speech that argues for or against the proposition.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Make a list of all the reasons for your proposition – think about the benefits.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Make a list of all the reasons against your proposition – think about why people might not want it.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2AD4237-031B-BED2-45C3-9D6EA5ED1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903" y="397428"/>
            <a:ext cx="1969430" cy="160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7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shape, treemap chart&#10;&#10;Description automatically generated">
            <a:extLst>
              <a:ext uri="{FF2B5EF4-FFF2-40B4-BE49-F238E27FC236}">
                <a16:creationId xmlns:a16="http://schemas.microsoft.com/office/drawing/2014/main" id="{C1C095AF-FD04-A559-6F18-F862C7933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E7B362-F2CD-4328-9CB2-1CE89791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91584"/>
            <a:ext cx="4913243" cy="1274832"/>
          </a:xfrm>
        </p:spPr>
        <p:txBody>
          <a:bodyPr/>
          <a:lstStyle/>
          <a:p>
            <a:r>
              <a:rPr lang="en-GB" dirty="0"/>
              <a:t>Writing your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A59D2-B559-4BAB-BE62-CE8FA70B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487" y="924339"/>
            <a:ext cx="4913243" cy="5009322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Now you’ve explored the reasons for and against, you need to decide if you agree or disagree with the proposition.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Remember to:</a:t>
            </a:r>
          </a:p>
          <a:p>
            <a:r>
              <a:rPr lang="en-GB" dirty="0">
                <a:solidFill>
                  <a:schemeClr val="bg1"/>
                </a:solidFill>
              </a:rPr>
              <a:t>Explain your point of view on the proposition</a:t>
            </a:r>
          </a:p>
          <a:p>
            <a:r>
              <a:rPr lang="en-GB" dirty="0">
                <a:solidFill>
                  <a:schemeClr val="bg1"/>
                </a:solidFill>
              </a:rPr>
              <a:t>Use persuasive devices and vocabulary to enhance your work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DAEB052-93C2-D510-96C4-3A1B16E3E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217" y="1063486"/>
            <a:ext cx="2117705" cy="172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1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BAD3962A-924B-DD4C-B7F0-243B3FED1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C303E7-85E5-480E-97EB-766408D4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208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Peer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D59C-A5A4-4C5D-8DAD-82E3D168E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9277" y="1027906"/>
            <a:ext cx="4853609" cy="53619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Read your partner’s work carefully.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Have they made their point of view clear?</a:t>
            </a:r>
          </a:p>
          <a:p>
            <a:pPr marL="0" indent="0">
              <a:buNone/>
            </a:pPr>
            <a:r>
              <a:rPr lang="en-GB" dirty="0"/>
              <a:t>Have they used a range of persuasive techniques? </a:t>
            </a:r>
          </a:p>
          <a:p>
            <a:pPr marL="0" indent="0">
              <a:buNone/>
            </a:pPr>
            <a:r>
              <a:rPr lang="en-GB" dirty="0"/>
              <a:t>What could they improve on?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Give your partner a What Went Well (WWW) and an Even Better If… (EBI) comment.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115CA93-06D9-B8DC-A70C-72E7AEDD6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78" y="2681287"/>
            <a:ext cx="34544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74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430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Visit to the States Chamber</vt:lpstr>
      <vt:lpstr>Persuasive Language Recap*</vt:lpstr>
      <vt:lpstr>Our Debate*</vt:lpstr>
      <vt:lpstr> The Assembly are asked whether they are of opinion –  ‘to ban crisps, chocolate bars and fizzy drinks from all Jersey schools’ </vt:lpstr>
      <vt:lpstr>Planning your speech</vt:lpstr>
      <vt:lpstr>Writing your speech</vt:lpstr>
      <vt:lpstr>Peer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Jehan</dc:creator>
  <cp:lastModifiedBy>Hayley Lockhart</cp:lastModifiedBy>
  <cp:revision>3</cp:revision>
  <dcterms:created xsi:type="dcterms:W3CDTF">2022-08-03T09:35:59Z</dcterms:created>
  <dcterms:modified xsi:type="dcterms:W3CDTF">2023-10-06T12:31:48Z</dcterms:modified>
</cp:coreProperties>
</file>